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1:26.98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0 116 15,'0'0'3,"0"0"-1,-2-2 0,2 2 1,0 0-1,0 0 0,0 0 0,0 0-1,0 0 0,0 0 0,0 0 0,0 0 0,0 0 0,0 0 0,0 0 0,2 0 0,-2 0 0,0 0 0,4-1 0,2 0-1,4-1 1,3-2 0,-1 1 0,3-1-1,1 0 0,1-1 1,1 0-1,1 2 1,2-2-1,-1 1 0,1-1 0,2 0 0,0 1 1,1 0-1,3-1 0,0 2 0,2-2 1,2 2-1,2-2 0,0 2 0,5-1 0,1 0 0,0 0 0,3 1 0,1-1 0,0 2 0,3-2 0,-1 3 0,3 0 0,0 1 0,1 0 0,1 1 0,2 1 0,-1 0 0,1 0 0,0-1 0,-1 0 0,1 0 0,0-1 0,-3 2 0,3-2 0,-2 0 0,-1 0 0,1 1 0,0 0 0,-3 0 0,-1 1 0,1 1 1,-1 0-1,-3-1 0,1 2 0,-1-2 0,-2 1 0,-1-1 0,1-1 0,0 0 0,1 0 0,-1 1 0,-2-1 1,3 0-1,-3 0 0,3 1 0,-3 1 0,41 3 0,-9 1 0,-11 0 0,-33-5 0,2 1 0,0 0 1,0 0-1,2 2 0,0-2 0,0 0 0,2 0-1,0-1 1,0 0 0,2 0 0,0-1 0,2 0 0,1 2 0,40 0 0,-10 2 0,-3-2 0,-10 1 0,-3-1 1,-29-2-1,0 2 0,1-1 0,1 0 0,0 2 0,0-1 0,0 1 0,2-2 0,-3 2 0,3-1 0,0 1 0,0-1 0,2-1-1,2 2 1,-2-1 1,2 1-1,31 3 0,-6-1 0,-8-2 0,-3 2 0,-2 0 0,-1-1 0,-5-1 0,-4 1 0,0 0-1,-16-2 1,-1-1 0,5 1 0,-2 0 1,1 1-1,3-1 0,2-1 0,-2 1 0,1 0 0,3 0 0,0-1 0,0 0 0,0-1 0,31 3 0,-6-1 0,-7-1 0,-1-2 0,-3-2 0,0 1 0,1 0 0,-3-1 0,0 1 0,-20-1 0,1 1 0,5 0 0,0 0 0,2-1 0,0 0 0,2 1 0,2 0 0,2-1 0,37 1 0,-6-2 0,-4 2 0,2 0 0,-2 0 0,0 2 0,-4 0 0,2 0 0,-29-1 0,2 1 0,2-1 0,2 2 1,3-2 0,38 2 0,-6-2-1,-5 2 7,-5-2-8,-3-1 1,-3 0 0,0 0 6,-2 0-7,-3-3 0,-1 1 0,-1 0 1,-22 2 0,0-1 0,4-1-1,2 1 7,31-5-7,-4 1 0,-6 2 0,-7-2 7,-1 1-8,-9-1 0,-2 3 1,-6-1 0,-2 1 0,-3 1 0,-3-1 1,-2 0 0,-1-2 12,-6 2 5,-1-1-2,1 1-8,-2-1 5,-2 1-2,-1-1 5,-5 1-14,-5-1 0,1 0-13,-4-1 1,2 0 2,2 1-1,-2 0 1,-3 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3:51.95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312 270 14,'0'0'3,"0"0"0,0 0-1,0 0-1,0 0 0,-2-3 1,0-1-1,-5 0 0,3 0 0,-2-1 0,-2 0 0,2 1 0,-3 0 0,-1 1-1,2-1 1,-3 1 0,1 0 0,0 2-1,-1 0 0,-1 0 0,-1 2 0,1 1 0,-2 2 0,-1 2 0,-1 1 0,1 1 0,-1 2 0,1 1 0,1-1 0,-1 1 0,3 0 0,1 0 0,3-1 0,0 1 1,4-1-1,0-1 1,1 0-1,3-1 0,0-1 0,5-1 0,1-1 0,0-1 0,4-3 0,1 0 0,-1-1 0,5-1 0,-1-3 0,0 1 0,1-3 0,2-1 0,-3-1 0,3 0 0,-3-3 1,0-1-1,1-1 0,-3-2 0,-1 0 0,-1-3 0,0-2 0,-1 1 0,-3-3 0,-2-1 0,0 1-1,0 1 1,-2 2-1,0 0 2,0 2-1,-2 0 0,0 5 0,0-2 0,-2 2 0,0 2 0,0 1 0,0 2 0,0 2 1,0 2-1,0 1 0,0 3 1,0 4-1,0 1 0,0 3 0,0 4 0,2 1 0,0 1 0,0 1 0,0 1 0,2 1 1,0-1-1,0 2 0,2-2 0,0 1 1,0-2 0,2 0-1,1 0 0,-1-1 0,2-1 0,0 0 0,1-3 0,1 0-1,9 6 1,-1-3 0,1-6-1,-5-4 0,3-3 0</inkml:trace>
  <inkml:trace contextRef="#ctx0" brushRef="#br0" timeOffset="515">576 236 14,'-2'1'3,"2"-1"0,-4 4-1,0 1 1,-2 1-1,2 2 0,0 1 0,-1-1-1,3 1 0,0 0 0,2 2 0,0-2 0,4-2-1,-1 1 0</inkml:trace>
  <inkml:trace contextRef="#ctx0" brushRef="#br0" timeOffset="702">612 150 16,'-5'1'2,"3"0"1,-2 2-1,-2 0 0,4-1 0,0 1-1,2 0 0,2 0 0,2 0 0</inkml:trace>
  <inkml:trace contextRef="#ctx0" brushRef="#br0" timeOffset="856">812 185 16,'-2'0'3,"-4"2"0,0 0-1,0 2 0,-3-1 0,1 3-1,2 0 1,-2 1-1,1 0 0,3 1-1,2-1 1,2 0 0,2 1-1,2-1 0,3-1 1,1 1-1,2 0 0,-2-2 0,-1-2 0,-3-1 1,2 3-1,2-1 1,-2 0-1,3 0 0,-3 0 0,0 1 1,0 0 0,1-1-1,-3 1 0,-2 0 0,0-1 0,-2 2 0,0-1 0,-2 1 0,-2-1 0,-1 0-1,1 0 1,-8 3-1</inkml:trace>
  <inkml:trace contextRef="#ctx0" brushRef="#br0" timeOffset="1441">1007 205 14,'0'0'3,"0"3"0,0 4-1,0 4 0,2 2 0,-2 6 0,2 2 0,0 2 0,0 2 0,2-1-1,-2-12 0,-2 3 0,2-1 0,0 1 0,0 0 0,0 0 0,0 1 0,-2 0 0,3-2 0,-3-1 0,2-2-1,0-1 0,-2-1 0,2-1 1,-2-3 0,2 2-1,-4-2 1,2-3 0,-2 0 0,0-4-1,0-1 0,-1-3 0,1-2 0,0-4 0,0-2-1,-2-2 1,2-2-1,0-3 0,0-3 1,2-1-1,0-26 1,6 5 0,2 7 0,1 3 0,1 2 0,4 6 0,-3 2-1,3 6 1,-1 3-1,-1 6 1,3 2 0,-3 7 0,0 3 0,-1 3 0,-5 4-1,0 4 1,-2 0 0,0 6 0,-6-2 0,0 3 0,0-1 0,-4 1 0,-2-2 0,-3 1 0,3-3 0,0-2 0,0-1-1,1-1 2,1-2-2,4-1 1,0-1 0,4-2-1,-2-1 0</inkml:trace>
  <inkml:trace contextRef="#ctx0" brushRef="#br0" timeOffset="1874">1317 221 14,'0'2'2,"-2"3"0,0 1 1,0 2 0,-2 0-1,1 1 0,3 3 0,0-2-1,3 2 0,-1 0 0,2-2 0,2 1 0,0-2 0,2 0 0,3-1 0,1-2 0,1-1 0,-1-2-1,0-2 1,3 1 0,-1-4-1,1 0 1,-1-1-1,1-3 0,-3 0 0,-1 0 1,-1-1-1,-2-1 0,-2-1 0,1-2 1,-5 1-1,0-2 0,-4-1 0,0 2 0,-5-2 0,-1 1 0,0 1 0,-5 1 0,1 2 0,0 2 0,-3 3 0,1 1 0,-1 0-1,5 1 1,-1 2 1,3 2-1,2-2 0,0 2 0,4 0 0,0-1 0,4 2 0,4-2 0,2-1 0,5-1 0,3 0 0,3-2 0,1-2 0,1 1 0,2-2 0,-2-1 0,1-2 0,-1 2 0,0-1 0,-3 0 0,-1 0 0,-1 2 0,-3-1 0,-3 1 0,-2 2 0,-3 0 0,-1 0 0,0 1 0,-4 2 0,0-2 0,-2 2 0,-2 2 0,-5 0 0,-1 1 0,0 2 0,-3 0 0,5 0 0,2 1 0,0 0 0,3 0 0,3 1 0,3-1 0,1-1 0,2 1 0,2 0 0,5-1 0,-1-1 0,2 1 0,1 0 0,-3-1 0,3 1 0,-1 1 0,-1 0 0,-3-1 0,0 2 0,-3 2 0,-1-1 0,-6 0 0,0 2 0,-6 2 0,-1 1 0,-3 0 0,0-2 0,-3 1 0,1-1 0,2 0 0,-3-3 0,3-2 0,2-3 0,3 0-1,1-2 0</inkml:trace>
  <inkml:trace contextRef="#ctx0" brushRef="#br0" timeOffset="2494">2001 274 15,'-2'-1'3,"0"0"1,2 1-1,0-2-1,-2-2-1,-4 0 1,0-1 0,0 1-1,1 0 1,3 0-1,-2 2 0,0 0 0,-2-1 0,2 2-1,-2 1 1,-3 1 0,1 2 0,2-2-1,-2 2 1,1 2-1,1 1 0,-2 1 0,2-1 0,6-3 1,-2-1 0,4 2-1,0-3 0,0 1 0,4 0 0,4-1 0,-1-1 0,3-1 0,-2-2 0,5 0 0,-1 2 0,-1-2 0,-1 1 0,3 0 0,-1 0 0,3 2 0,-5 0 0,3 2 0,-3 0 0,0 1 0,1 1 0,-1 1 0,1-2 0,-3 0 0,4 1 0,-1-1 0,-1 0 0,1-1 0,-1 0 0,-2-2 0,3-2 0,-5 0 0,2-2 0,-1 0 0,-3-3 0,-2-1 0,2-1 0,-2 0 0,0 0 0,-1-2-1,-1 1 0,0-3 1,0-2-1,-2-1 1,2-3 0,-2 0 0,0 1 0,0-1 0,-2-1 0,2 2-1,-2 2 1,0-1 1,-3 7-1,3 5 1,0 2 0,0-1 0,-2 2 0,2 1 0,-2 1 0,0 1 0,-2 4-1,-1 0 1,-1 5 0,2 1-1,0 2 1,2 1 0,4 2 0,0 1 0,2-1-1,2 1 0,-2 0 0,2-1 0,2 0 0,-2-1 0,3 0 0,-1-1-1,0-1-1,8 10-1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3:55.3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25 250 15,'-3'3'2,"-3"1"1,0 3-1,2 2 0,2-2 0,-2 2 0,4 0-1,0 0 1,0 1 0,2-1-1,0 1 0,6-1 0,2-2 0,-5-4 0,3 1 0,0-1 0,2 0 0,1-2-1,1 0 0,1 0 1,-1-1 0,3 0-1,-3-2 0,0 0 0,1-2 0,-3-1 0,0 1 0,-1-3 0,-3 0 0,-2-1 0,0 0 0,-2-2 0,-4 1 0,0 0 0,-4-1 0,0 0 0,-1 1 0,-3-2 0,0 3 0,-1 1 0,-1 0 0,0 2 0,-1 1 0,1-1 0,-1 2 0,-7-3 0,3 3 0,5 1 0,4-1 0,1 1 1,5 1-1,4 1 1,0 0-1,0 0 0,5 0 0,5 0 0,3-1 0,3-1 0,3 1 0,2-2 1,1-1-1,1-1 0,2-2 0,0 1 0,0-1 0,0 0 0,0-2 0,20-6 0,-5 0-1,-11 0 1,-7 2 0,-7 2 0,-5 1 0,-1 1 0,-7-3 0,-6 3 0,0-1 0,-2 3 0,-3 0 0,-1 2 0,4 2 0,0 1 0,-2 1 0,1 0 0,-1 1 0,2 1 0,-2 2 0,2 4 0,-2 3 0,-1 4 0,3 3 0,-2 2 1,2 3-1,-2 2 1,2 3 0,-1 0 0,1 0 0,2 1 0,0 0-1,2 0 1,0-1 0,2 0-1,2-2 0,1 1 0,-1-3-1,0 0 0,2-2 0,0-1-1</inkml:trace>
  <inkml:trace contextRef="#ctx0" brushRef="#br0" timeOffset="578">417 480 17,'0'0'3,"0"0"0,0 0 0,3 0-1,-1 0 0,0-2 0,6-2-1,2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3:56.15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21 334 16,'-2'2'3,"0"4"0,-2 1-1,2 2 0,-2 1 1,2 1-1,0-1 0,-1 2 0,3-1 0,0-2-1,5 0 0,1 0 1,2 0-1,0-4 0,5 0 0,1-3 0,1 0-1,1-2 0,-1-3 1,16-4-1,-4-2 0,-7 0 0,-1-2 0,-9 0 0,-1-2 0,-5-1 0,-2 1 0,-6 0 0,-1 0 0,-3 2 0,-2-1 0,4 7 0,-3 1 0,-1-1 0,0 2 0,-1 0 0,1 1 0,0 0 0,1 1 0,1-2 0,2 2 0,0 0 0,2 0 0,-1 0 1,3-1 0,2 2-1,2 0 0,3 0 0,1 0 0,12-1 0,5-1 0,4 0 0,-2-2 0,2-1 0,2 0 0,-4-2 0,-1 1-1,3-1 1,-2-1 0,-4 1 0,-1 0 0,-3-3 0,-3 1 0,-3-1 1,-1 2-1,-4-2 0,-4 1-1,-2-1 1,-2 1 1,0 1-1,-2 1 0,0 1 0,-2 1 0,0 0 0,1 1 0,3 3 0,-4 2 0,0 4 0,-4 2 0,3 6 0,-1 4 1,-4 5 0,1 3 0,3 2 0,2 2 0,6-1-1,-2-1 0,6 4 0,0 1 0,-4 1 1,-4-1-1,4 1 0,-2-2 0,2 0 0,-2-4 0,0-1-1,4-6 0</inkml:trace>
  <inkml:trace contextRef="#ctx0" brushRef="#br0" timeOffset="562">294 431 18,'-2'1'3,"2"-1"0,0 0 0,0 0-1,0-1 0,2 0-1,8-4 0,1 0 1,5-2-1,5-4 0,2 1 0,4-2 0,4 0 0,-2-3-1,4 0 0,-2 0 0,0-2 0,0-3 0,-4 1 0,-5 1 0,1 0 0,-14 9 0,-3-3 0,8-12 0,-1 1 0,-5 1 0,-2-2 0,-4 0 0,0 1 0,-4 3 0,0 12 0,0-2 0,-2 3 0,0 0 0,0 1 0,-1 0 0,1 2 0,-2 2 1,2 4 0,0 4 0,0 3 0,0 3 1,-1 4 0,1 3-1,0 3 1,0 2-1,2 2 0,0 1 0,0-2 0,2 3-1,0-1 1,0 0-1,0-1 0,2 1 0,2-1 0,-2-2 0,2-1-1,0-1 0,1-2-1,-1 0 0</inkml:trace>
  <inkml:trace contextRef="#ctx0" brushRef="#br0" timeOffset="920">602 380 17,'0'-1'3,"0"-1"1,2-2-2,0-1 1,1 0-1,-1 0 0,2-2 0,2-1-1,2 1 0,5-1 1,3 2-1,1-1-1,1 2 0,3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3:57.9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102 219 15,'0'-5'3,"0"-5"0,0 5 0,0-2-1,-2 0 0,2-2 0,-2 1-1,2 1 0,-5-1 0,3 1 0,-2 1 0,0 1 0,0 0-1,-2 1 1,0 1 0,-1 2 0,1 1 0,0 2 0,0 2-1,0 3 0,-1 2 1,3 3 0,-2 3 0,2 4-1,2 2 1,0 6-1,-2 0 0,1 3 0,1 1 0,0 1 0,2-1 0,2 2 1,0-2-1,1-1 0,-1 1-1,2-3 0</inkml:trace>
  <inkml:trace contextRef="#ctx0" brushRef="#br0" timeOffset="281">13 539 14,'0'-1'2,"6"-2"0,0-2 1,7-1-1,-1 1 0,2 2-1,-5 1 1,-1-1-1,2 3 1,3 0-1,-1 0 0,1 0 0,1 0-1,-2 0 1,3 0 0,-1 1 0,-1-1 0,-1 0-1,-1 2 1,-1-2-1,13 3 0,-7-1 0,-1 2 0,-3-2 0,-4 1 0,-1-1 0,-1 0 0,0-2 0,-2 0 0,0 0 0,-2-1 1,0-1-1,-2-1 0,5-1 0,1-3 0,-4-2 0,2-1 0,0 1 0,0-2 0,-2 2 0,4 0 0,1 1 0,-1 2 0,0 0 0,-2 1 0,2 3 0,-3 0 0,-3 2 0,2 0 0,-2 0 0,2 1 1,2 2-1,-4 1 1,2 1-1,-2-2 0,0 3 0,2 0 0,2 1 1,-2 0-1,-2-2 0,2 0 0,0-1 0,0 1 0,2 0 0,1-1 0,-1-2 0,2 0-1,2 1 1,3-3-1,-5 0 0,0-2 1,2 0-1,1-1 0</inkml:trace>
  <inkml:trace contextRef="#ctx0" brushRef="#br0" timeOffset="655">602 418 16,'0'0'3,"0"-1"0,0 3-1,2 1 0,-2-2 0,0 1 0,2 1-1,-2-1 0,2 4 0,0 0 0,1-2 0,-1 2 0,-2-1 0,2-2 0,0 1-1,2-1 1,2-1 0,2 2-1,-1-2 1,-3 1-1,2-2 1,2 0 0,-2-2-1,1 0 0,1-2 0,0 1 0,-2-3 0,3 1 0,-1-2-1,2-1 1,1-1 0,-3 2 0,2 0 0,1 1 0,-3 1 0,0 1 0,-2 1 0,0 2 0,-1 0 0,1 1 0,-2 0 0,0 2 1,-2 4-1,2-1 0,-2 2 0,2-1 0,-1 0 0,-1-3 0,-2 2 0,2-1 0,0-1-1,0 1 0,2-1 0</inkml:trace>
  <inkml:trace contextRef="#ctx0" brushRef="#br0" timeOffset="1108">892 161 15,'0'-2'4,"0"2"-1,0 0 0,-2-2 0,0-1 0,0 1-1,-3 1 0,5 2-1,-2 4 1,2-1 0,-2 4-1,0 3 0,0 3 0,-2 3 0,2 3 0,0 1 0,2 2 0,0-1 0,0-1-1,0-1 0,2 0 0,2-3 0,-2 0 0,2-3 0,0-1 0,1-1-1,3 9 1,2-7-1,-4-5 0,3-2 0,-3-3 0,2-4 0,0-1 0,1-2 0,-3 0 1,2-3 0,2 0 0,-3 0 0,1 1 0,0 0 0,0 1 0,1 2 0,-3 1 0,0 0 0,-2 1 0,-2 0 0,3 0 1,-3 1-1,0 2 0,4 1 1,-2-1 0,-2 1-1,0 0 0,2 1 0,-4 1 0,2 1 0,0-2 0,0-1 0,3 1 0,-1-3 0,0 1 0,2-1 0,0-3 0,3 0-1,-1-3 1,-2 2-1,-2-2 0,4 0 1,-1 0 0,-3-2-1,4 0 1,-4 3 0,0-1-1,-2 2 1,3 1-1,-1 0 1,-2 1 0,0 1 0,0 1 0,-2 2 0,0 0 0,2 0 0,0-2 0,-2 4 1,2-1-2,2 1 1</inkml:trace>
  <inkml:trace contextRef="#ctx0" brushRef="#br0" timeOffset="1607">1065 288 17,'-2'1'4,"0"-1"0,2 0 0,0-3-1,0 0 0,2-4-1,5-2 0,1 1 0,2 1 0,3-1-1,1 0 0,5 1 0,-1 1 0,1 4-1,0-2-1,1 2 0,-1-1-1</inkml:trace>
  <inkml:trace contextRef="#ctx0" brushRef="#br0" timeOffset="1848">1469 0 16,'6'0'4,"6"0"-1,3 1 0,1 1 0,5 4-1,2 3 1,4 5 0,6 5-1,4 4 0,4 6 0,1 5 0,-1 3-1,-2 4 0,-1 4 0,-9 1 1,-9 1-1,-5 0 0,-7 2 0,-10-1 0,-6 1-1,-11-1 0,-6 2 0,-8-1 1,-8 1-1,-9 1-1,-8 1-1,-10 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4:22.97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345 111 15,'0'0'3,"0"0"0,-2 0 0,2 0-1,0 0 0,0 0 0,0 0 0,0 0 0,0 0 0,0 0 0,0 0 0,0 0-1,0 0 1,-2 1-1,0 0 0,0 1 0,2 0 0,0-1 0,-2 0 0,2 0-1,2 0 1,0 0 0,0-1 0,2 0 0,2 0 0,-2-1-1,3 0 1,1 1-1,0-1 1,3 0-1,-1-2 0,2 1 0,3 0 13,-1-2-14,3 1 13,1-1-8,1 0-1,2-1-6,1-1 0,1 0 7,2 1 6,2 0-8,0 0 0,0 1 0,0-1 6,-1 2-8,1 0 0,0 0 7,0 0-8,0 1-6,0 1 1,0 0 7,0 0 6,0 1-1,-3-2-7,-1 2-6,0-1 1,-2 0 1,-3 1 7,1 0 6,-3 0-1,-1-1-14,-3 1 1,1 0 1,-3 0 7,-2 0-7,1 0 7,-3 0 0,0 0 6,0 0-13,-2 0 6,-2 1-6,2-1 7,-1 0-7,1 0 7,-2 0-6,-2 1 7,2-1-1,0 0-6,-2 1 6,0-1-6,0 2 7,2-2-1,-2 0-7,2 0 1,-2 1 7,0 0 6,2 0-7,-2 0-1,2 2-6,-2-1 1,0 1 13,2 1-1,-2 1-14,2-1 13,-2 1-13,2 1 7,0-1-6,-2 2 0,3 2 0,-1-1 8,-2 0-7,2 1 1,0 0 6,0 1-7,0 0 7,0 1 0,0 0 0,0 1-1,0 0 0,0-1 0,0 1-1,0-1 7,-2 2-8,2 1 0,0-1 7,1 1 5,-1 1-20,2 0 7,-2 0 13,0 0-8,2 2 6,-2-1-8,2 0-6,-2 3 6,0-2-6,0 2 7,0-1 12,1 2-2,-1 0-8,2 0-1,-2 0-13,0 0 20,2 0-1,-2 1-1,0-1 5,0 1-21,-2 0 14,2-1-14,0 1 14,0-2-8,-2 1 1,3 0 6,-1 0-7,0-2 6,0 2 0,-2-1 5,2-1-14,-2 2 1,2-1 7,0-1 5,0 1-1,0-1-13,0 1 13,0 1-7,0-2 6,0 2-7,0 1 0,-2-2 0,2 0 6,1 1-7,-1 1 6,0 0 6,-2-1-8,0 0 0,2-1-13,-2 2 14,2-1-7,-2 0 0,2 0-6,-2-2 2,0 1 13,0 1-7,2-1 0,-2 0 6,2 1-6,-2-2 6,2 1-7,-2-1 7,2 2-14,-2-1 2,0-1 13,0 2-7,0 0 6,2 0-13,-2 1 7,2 0 13,-2 0-1,-2 2-8,2 0 0,-2 3 5,0-1 6,0 1-8,0-1 5,2 1-14,-2 1 1,2 1-6,-2-2 13,0 2 6,-2 0-2,2 0-13,-1 1 7,-1-1-13,2 0 13,-2 0 6,2 0-13,-2 1 6,2 0 6,0 2-19,0 1 14,0-1 5,0 2-7,-3 2 6,3-2-7,0 2 6,-2 0 0,2 0-7,-2 0 6,2-1-13,-2 0 13,2 0 0,-2 0-7,1 0-6,1-1 7,2 0-12,-2-1 8,0 1 7,0 1-13,2-2 20,-2 2-1,2 1-1,0 2-1,0 0-20,-2 0 15,2 1-7,-2-1 1,2 0 7,-2 0 0,0 1 6,0 0-14,0-1 13,-2 0-13,2 1 1,-3 0 7,3 1 6,-2 1-14,2 1 13,-2-1-7,2 2 0,0 1 7,-2 0-8,2-1 1,-2 0 0,1 0 0,-1-3-13,2 1 20,0-2-13,0 1 13,2-2-1,-2 1-13,2-2 7,-2 0-6,2 2 1,-2-2 0,2-2 1,0 1 7,0 0-7,-2 0 13,0 0-13,2-1 13,-2-2-14,2 2 13,-2-1-13,0-2 13,-1-1-8,1 0 7,0 0-20,0-3 14,0 1-12,0 0 20,2-1-20,-2 1 20,0 0-7,-2 0 6,2 0-14,0 0 7,0 2 0,0-2-13,-3 2 21,3-1-8,-2 1 6,2 0-13,-2 2 7,2-2-6,-2 0 6,2 1-12,-2-1 14,2-1-13,-3 1 20,1 0-14,0-1 13,0 2-20,0-1 14,2 1-13,-2-1 14,2 2 6,-3 0-8,3 2 6,-2 2-1,2-2-13,-2 2 13,2-1-13,-2 1 13,2 0-1,-2 0-13,0 0 13,-1 0-13,1-1 7,0 1-6,0-1 7,0 0-7,0 0 14,0 1-14,-1 2 13,1 2 0,0-2-14,-2 1 7,2 2 7,-2 0-14,-1 0 7,3-2 0,-2 2-6,0-2 7,2 1-6,-2 1 7,-1-2-7,3-1 13,0 1-7,0 0 0,0 1-13,0-2 14,-1 3 6,1-1-1,0-1-13,2-1 7,-2 1-7,2 0 14,-2 0-14,2-1 13,-2-1-13,2 1 13,-3-4-13,3 1 13,0 0-7,0 0 6,0-1-13,0-1 7,0 0 0,0 1 6,2 1-13,-2-2 14,0 2-14,0 0 7,0 0 0,0 1 7,0-2-20,-3 1 14,3 0 0,-2-1 0,0 1-13,0 0 14,0 0 0,2 0 0,0 0-13,-3 0 14,3 0 6,0 0-14,0-2 7,0 1-7,0 0 14,2-2-8,-2 2 6,2-1-7,0-2-6,0 1 13,0 0-1,0-1-13,0-1 7,2 0-12,-2-1 20,2-1-7,-2-1 6,0 0-7,0-1 6,0 1-13,0-2 7,0 1 0,2-1 6,-2 0-13,2 0 1,-2 0 0,2-1-5,-2 1 14,2-1 6,-2 0-1,3 0-1,-3-2-1,0-1-1,2-2-7,-2 0 7,2 0-7,-2-2 6,0-3-13,0 1 1,0-2 14,0-3-7,-2 1 0,2-2 0,0-2 6,0 1-13,0-2 14,0-1-7,0-1-6,0 0 13,0-1-13,0 1 7,0-2 6,0 0-13,0 1 13,0-2-13,0 1 7,0-1 6,0 1-13,0-1 14,2 0-1,-2 1-14,0 2 14,0-1-20,2 1 8,0 2 14,0-1-14,0 2 13,2 1-7,-2 2 0,0 0 0,0 2-6,0-2 7,3 3-6,-3-1 7,2-1 6,-2 1-20,2 0 14,-2-2-7,2-1-5,-2 1 7,2-2 1,-2-1 6,0-1 0,1-1-1,-1 1 0,0-1-1,0-2 0,-2 1-6,0-2 0,0 2 1,0-2 6,0 0 0,0 1-13,0-2 14,-2 0-1,0 1 6,-5 0-20,1 0 8,-2-1 13,2 0-27,-5 0 15,1-1 0,0 1 7,-1 1-7,1-1-12,-2-1 20,-1 0-1,-1 0-6,-3 0 6,-1 0-1,1 0 0,-4 0-7,1 0 0,-3 1 13,0 0-7,-4 0-13,0 2 7,-2 0 7,-2-1 6,-2 2-8,2-1 0,-2 1 6,0-1-20,0 1 2,2 1 7,0-2 7,0-1 6,2 2-20,2-2 7,2 2 7,3-2-1,-1-1-6,2 1 13,2 0-8,1-1-13,1 0 8,5-1 7,0 1 5,1-1-13,1 1 0,4-1 7,-1 0 0,1 0-13,2 0 7,0 0 1,0 0-6,2-1 1,0 1-12,0-1 2,2 1-4,0 0 3,0 0-4,0 0 2,0 0 2,2 0 3,2 1 1,0-1 2,0 0 1,2-1 1,-2 0 1,3-2 1,-3 1 1,2 0 1,-2-2 1,2 0 0,1-1 0,-3-1 1,2-1 1,-2 1 0,2-1 1,-2-1-1,0 1 0,3-1 2,-1 0-1,0 0 0,0-1 0,0-1 1,1 1 0,-1-1 0,2-1 1,-2 2 0,3-2 1,-1 1-1,-2 1 0,2-2 1,-1 1 0,-3 1 0,2 1 0,-2 1 0,0 2 0,0-2 0,-2 2 0,0 0-1,1 2 1,-1 0 0,0 1-1,0 0 1,0-1-1,0 1 7,-2 0-7,2-1-1,0 1 1,-2 1 0,2 0 0,-2 0 6,0 0-7,0 1 0,0 0 0,0 0 1,0 0 12,0 0-14,0 1 7,-2 1-1,0 0-7,-4 4 1,2 0 0,-3 1 6,-1 1 0,0 1-7,0 2 7,-3 0-7,1 1 0,0 1 1,-1 0 0,-1-1 6,1 2 6,-1 0-14,2 0 7,1-1-7,-1 1 7,2 0-7,0-1 14,-1 1-2,3 0-13,2 0 1,0-2 13,0 1-8,2 1 13,2-1-8,0 0-1,2 0 5,0-1-1,2 1-20,2 1 14,0-1 6,5 1-1,-1 0 5,2 0-8,1-1 6,3-2-8,-1 0-6,1-1 19,3-2-8,-2 0 5,1-1-8,1-2 6,1 0-14,-1-2 13,2-1-2,-5 1-13,1-2 7,-1 1 12,1 1-2,-3-2-20,-1 1 13,-3-2-6,-2 2 12,1-2-7,-3 0-7,0 2 6,0-1 0,1 1 0,-1 0-7,0 0 1,0 0-13,-2 0-4,0 1-4,1-1 3,-1 0 2,0-1 1,0 2 2,-2-1 1</inkml:trace>
  <inkml:trace contextRef="#ctx0" brushRef="#br0" timeOffset="6502">248 10020 16,'0'-1'3,"2"-1"0,-2-2-1,2 0 0,0-1 1,0 0-1,0-1 0,0 2 0,0-2 0,0 1 0,1-1 0,-1 3 0,0-2 0,0 2-1,-2 1 0,2-1 1,-2 1-1,2 1 0,-2 0 0,0-1 0,0 1 0,0 1 0,0 0 6,0 0-8,-2 1 1,0 2 0,-4 0 0,-1 3-1,1 0 1,-2 1 0,0 1 0,-3 1 0,1 2 0,-3 0 0,3 1 0,-2 1 0,1 1 6,1-2-7,2 0 1,-3 1 0,3-1 0,0-2 0,0 2-1,-1-1 1,5 1 0,-2 0 0,2-2 0,-2 0 0,4 2-1,-3 0 1,3-1-1,0 2 7,2-1-7,0 1 0,0-1 13,0 0-14,2 0 19,0-1-15,3 2 6,-1-1 12,2-1-9,2 1-8,3-2 6,3 2 5,-2-2-14,5 2 6,0 0 6,1-1-2,1 1-7,-1 0 0,3-2-7,2 2 0,-3-2 13,1-1-1,0 2-1,0-2-1,-3-1 0,3 0-7,-5 1 6,1-1-7,-1-2 0,-3-1 7,-1 1-7,-1-1 0,-1 0 1,-2-2 0,-2 0 0,1 0 0,-1-1-6,0-1-12,-4 2 3,2-2 1,-2-1 1,0 1 2,0-1 1,1 0 0,-3-1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4:13.95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2059 81 16,'0'0'3,"0"0"0,0 0 0,0 0 0,0 0 0,0 0 0,0 0-1,0 0 0,0 0 0,-2-3 0,-1 0 0,1 2 6,0-1-7,0 0 0,0-1 0,0 2 6,0-1 5,-2-2-7,0 1 12,0-1-9,0 0-7,-5 0 6,1 0-7,-2 0 0,-3-1 0,-1 1 12,-1 0-1,-3 1-1,-1 1-2,0-2-19,-1 2 20,-1-1-1,-20 0-1,6 1-14,20 0 7,-1 1 7,-1 1-8,3 0 1,-1 0 12,-2 1-14,1 1 0,1-1 7,-1 0-7,-1 0 6,1 0 0,-3 2-13,3-1 14,-5 0-1,0 1-13,1-1 7,-3 1 1,-2 0 6,0 0 6,-2 1-21,0-2 8,1 0 6,-1 2-6,0-1 6,2 1 6,0-1-14,2 0 7,1 0 0,3 1-7,0-2 13,5 0-7,-3 1-1,3 0 0,-1-1 6,3 2-13,-2 0 7,-1 1-6,1 0 6,1-2-6,1 2 1,-1 0 6,1-1-6,2 1 0,-3 0-5,3-1 13,0 0-13,-1 1 20,3 0-7,-2 0-1,1 1 6,1-2-7,0 2-1,0 0 0,-1 1 6,1 0-1,0 1-7,-1 0-6,1-1 14,0 2 5,0 0-14,1-1 0,-1 0 1,2 0 12,0 1-7,2 1-1,-3-2 0,3 1-1,0 0 0,0 2-6,0-1 0,0 2 1,2-1 6,-3 2-6,1 0 6,2 0 6,-2 1-7,2-1 6,-2 1-14,2-1 1,0 1 7,-2 0 6,2-1-7,0 1-1,-1-1-6,3 0 7,-2 1 6,0 0-13,2 0 13,-2 0-1,2-1 0,-2 1-1,2 0-13,-2 2 7,2-3 6,-2 3 0,2-1-1,-2 1 0,2 0-1,-2 2-7,2-2 13,-2 3-1,2 0-1,-2 1-7,2 1-6,-2 0 1,2 1 7,-2 0 6,0 0 5,-1 2-2,1-1-14,0 0 1,0 0 0,0 1 0,0-1 7,0 0 5,-2 0-7,2 1 12,-2-1-14,2 0 6,0 0-7,0 1 0,-1-1 6,1 0-7,0 0 6,2 2-7,-2 0 7,0 1-1,2 0 6,-2-1-1,2 3-8,-2-1 0,2-1 0,-2 1-6,0 0-6,2 0 8,-2-2-6,0 1 1,0-1 13,0 0 6,0 0-8,0 0 0,2-1-7,-3 0-5,1-2 13,0 0 0,2 0-1,-2 0-6,2 0 0,-2-1-6,2 1 14,0 0-7,0 1 6,0 1 0,0-2-1,0 0 0,0 2 6,0 0-1,2 0-1,-2-1-1,0 2-1,0-2-13,0 2 14,0 0-14,0 0 8,0 1 0,0-2 0,0 1 0,0-1 6,-2 0-1,2 0-7,-2-1 0,2 0 1,0 0 6,0 0-1,0-1 0,0 0-1,0 1-12,0 1 7,0-1 0,0 1 0,0 1-12,2-1 14,-2 2 0,2 0 7,-2 1-1,2 0-7,0 0 6,0 0 0,1 0-20,-1-1 15,0 1-7,0-2 14,0 1-14,0-2-5,0 2 14,2-2 6,-2 1 5,0-2-8,0 0-7,0 0 1,0-1 0,0 1 6,1-1-7,-1-1-6,0 1 14,2 0-1,-2 0-13,2 0 7,-2 1 0,2-1-6,0-1 7,0 2 13,-1 0-14,1 0 0,-2-1 6,2 1 0,-2-1-1,2 0-1,-2 0-12,0 1 7,0-1 6,0 0-13,0-1 8,3 1 6,-3-1 6,2 0-14,-2 1 0,2 1 13,-2 0-14,2 0 1,-2 3 7,0 0-7,0 2-6,0 1 7,-2 1 7,3 0-13,-3 3 13,0-1 6,0 1-14,0 0 0,0 1 7,0 0-7,2 1 1,-2-2 0,2 2 6,0 0-13,0-1 14,0 2-1,0-1-6,-2 0 6,2 1-7,0 0 1,0 0 6,0 0 0,0 0 5,0 1-13,0 0 7,-2 1 5,3-1-13,-3 0 7,2-1 0,-2 1-1,0-1 0,0 0-6,-2-2 0,2 0 14,0 0-8,0-2-12,0 1 13,0-2 0,0 0-6,2 2 13,-2-2-8,2 1-12,-2-2 14,2 1 5,-2 0-13,2-1 7,0 0-13,-2-1 8,2 1 6,-2-2 0,2 0-7,0 0 7,-2-1-7,2 0 7,-2-1-6,2 0 6,-2 0-6,2-1 0,0 0 7,0-1-13,0 0 7,1 1 6,-1-2 6,0 0-7,2 2 6,-2-1-14,0-2 1,2 0 6,-2 0 6,0-1-19,2 0 13,-2-1 6,0 1-1,1 0 0,-1 0-8,-2-1 1,0-1 0,0 4-13,0-3 14,-2 3 0,-3-1 0,3-1 6,0-1-7,-2 1-6,0-1 0,2-1 7,-2-2-6,2 0 13,0-1-13,0-1 7,0-1-7,2 0 7,-3-1 0,1-1-7,2 2 13,0 0-19,0 0 13,0 3-12,0-2 13,0 1-6,0 0 0,0 2 1,0-2 6,-2 0 0,4 0-1,-2 1-13,0-3 8,0 1 12,0 0-13,-2-1 13,2-1-8,0 1 6,0 0-13,0-2 6,0 1-6,0 1 13,0-1-20,0 0 14,0-2-12,0 1 13,0 1 0,0-3-7,0 1 7,0-1-6,0-2 6,0 2-13,0-3 14,0 0-13,0-2 7,-2 2 7,2 0-7,-2-1-6,0 1 14,0 0-1,0 1 5,-2-1-13,0 1 6,0 2 0,-3-2 0,1 0-13,0 0 13,0 0 0,0 0 0,-1 0-1,1 1-6,0 0 7,-2-1-1,-1 1-13,3 1 14,-2 0 0,0 1 6,-3-1-20,3 2 1,-2-1 14,-3 1-19,3 1 20,-2 0-13,-1-1 1,1 2 7,-3 0 0,1 0 13,-1-1-8,1 1-7,-1-1-6,1 0 1,-1-1 7,1 0 7,-1 0-14,1-3 1,-1 1 13,1 2-7,0-3 6,-1 1 0,1-1-14,-3-2 1,3 0 14,-3 0-14,0-1 14,3 1-7,-3-3 6,1 0-1,-1-1 0,1 1-1,-1-1-7,1 1 7,-1-2-1,3 0-6,-1 1 13,1-5-14,1 2 0,1-1 7,-1-1 0,3-1-1,0-2 0,2-1-6,-1 1 0,1-2 7,2 0 6,0 0-20,-1 0 7,3 2-5,-2-1-5,2 0 8,0 1-12,2 1-4,-2 0-10,1 1 10,-1 0-3,0 0-4,2 1 4,0-1 2,0 1 3,2-2 2,-2 1 2,2 1 2,0-2 1,0 0 2,0-1 1,2-2 2,0 0 0,2-2 1,0-1 1,3 0 1,-1-3 1,0 0 1,2-2 0,0 0 1,1-1 0,-1-2 0,2 1 1,-1 1 0,-1 0 1,2 1 0,-1 1 0,-3 2 1,0 1-1,0 1 0,0 2 0,-2 1 0,3 1 0,-5 0 0,0 1 0,0 2 7,0-1-1,0 3 5,0 0 5,0 0-8,0 1 11,-2 0-8,0 1-8,-2 1 6,0 3-1,0 1 5,-2 2-8,-4 1 6,-1 2 5,-1 1-2,-2 4-14,-1 0 0,-1 0 12,-1 2-1,-1 0-2,1 2-1,1-1-7,1-1 0,1-2 6,2 1 5,1-1 5,3 0-8,0-1-2,4 2 0,0-2 5,2 0 11,2 0-22,0 0 6,4 1 12,2-2 4,3 2-9,1-4-2,3 1-14,-1-1 13,5-1-14,1 0 19,1-2-8,2-1-7,0-2 6,-1-1 5,1-1-1,0 0-14,2-2 0,-5-1 0,1 1-12,-2-1 2,-5 0 2,1-1-18,-5 1-8,-2 0-2,0-1 4,-1-2 3,-5-3 4,4-2 3</inkml:trace>
  <inkml:trace contextRef="#ctx0" brushRef="#br0" timeOffset="38131">547 6293 15,'0'0'2,"0"0"1,0 0-1,0 1 0,-2 0 0,-2-1 0,4 0 0,0 1 0,-3-1-1,3 0 0,0 0 0,0 0 0,0 0 0,0 0 0,0 0 0,0 2 0,0-2-1,0 0 0,0 0 1,-2 0-1,2 1 1,0-1-1,0 0 1,-2 1-1,2 0 0,0-1 0,0 0 0,-2 1 0,0 0 0,2 2 1,0-3-1,-2 1 0,2 1 1,-4 3-1,-4 1 0,-1 2 0,1 0 0,0 2 0,0 3 0,-3-1 0,1 1 0,0 1 0,-1 0 0,3 2 0,0 0 0,-1 0 0,1 2 0,2-2 0,0 2 0,0-2 0,1 0 0,3 2 0,-2-3 0,4 0 0,2-2 0,2 1 0,1-3 0,1 1 0,2-3 0,2 0 0,1 0 0,-1-6 0,0-1 0,3-1 0,1-2 0,1-2 0,-3-1 0,-1 1 0,-1-3 0,-2-2 0,0 2 0,-1-1 0,-3 1 0,-2 2 0,0-2 0,-2 2 0,-2-1 0,-2-1 0,-3 2 0,-1 1 0,0-2 0,0 2 0,-3 0 0,1 1 0,2 1 0,-1 0 0,1-1 0,0 2 0,2 0 0,0 0 0,1 0 0,1 0 0,0 2-1,2-4 1,0 2-1,2 0 0,0-1 0</inkml:trace>
  <inkml:trace contextRef="#ctx0" brushRef="#br0" timeOffset="38675">648 6475 13,'-2'0'3,"2"0"-1,-2 0 0,2 0 1,0 2-1,-2-2-1,0 1 1,0 0-1,2 0 0,0 3 0,2-1 0,0 2 0,0 1 0,2-1 0,0 2-1,-2-1 1,5-1 0,-3 2-1,2-1 0,-2 1 0,0 0 0,0 0 1,0 1-2,1-1 2,-1 1-1,0-1 0,-2 0 0,-2 2 0,0-1 0,-2 0 0,0 0 0,-2 1 0,-1-2 0,-1-2 0,0 1 0,-2 0 1,-3 1-1,1-1 0,0 0 0,-1-3-1,3-1 0</inkml:trace>
  <inkml:trace contextRef="#ctx0" brushRef="#br0" timeOffset="38987">712 6408 15,'0'0'3,"0"-2"0,4-1 0,0 1-1,1 1 0,3-1-1,0-2 1,0 3-1,3-1 0,-3 0-1,4 2 0,-1 0 0</inkml:trace>
  <inkml:trace contextRef="#ctx0" brushRef="#br0" timeOffset="39143">863 6651 15,'-2'5'3,"0"-1"0,0 2 0,-2 1-1,0 0 0,0 0 0,-1 0-1,-1 0 0,2-1 0,0 0 0,2 0-1,0-3 0</inkml:trace>
  <inkml:trace contextRef="#ctx0" brushRef="#br0" timeOffset="39315">1020 6546 14,'0'0'2,"0"4"1,-4 3-1,0 0 0,2 0 1,-2 1-1,6 0-1,-2-1 0,4-1 0,-2 0 0,2-2 0,-2 0 0,5-1 0,-1 0-1,0-1 1,2-2-1,-2-1 1,3 0-1,1-3 1,-2 0-1,1 1 0,-3-1 0,-2 0 0,0 2 1,-2-2-1,0-2 1,-4 2 0,2-2-1,-2 1 1,0 1 0,0-2 0,-2 1-1,-2-1 1,-3 1-1,5 0 0,-2 0 0,0 2 0,2-1 1,2 0 0,-3 1 0,3 0-1,0-1 1,0 2-1,-2 0 1,4-1-1,2 1 0,-4 1 0,-4 0 0,6 1 0,0-1 0,2 1 0,0 0 0,-2 1 0,2 1 0,4 0 0,1 0 0,-1 0 0,2 0-1,2-1 0,1 1 0,-3-1 1,2-1 0,1 1 0,3-1 0,1 1 0,-1-2 0,1-1 0,1 0 0,-1 1-1,-1 0 1,-2 1-1,1-1 1,-3 0 0,-1 1 0,-1 0 0,0 1 0,-2-1 0,0 1 0,-3 0 0,-1 0 1,-2 1-1,2-2 0,-2 1 0,0 1 1,0 1 0,-2 2 0,0 2-1,-3 1 1,3 2-1,0 0 1,0 0 0,-2 0 0,4-1-1,-2 0 0,2 0 0,0 0 0,2 0 0,0-1 0,-2-1 0,2 0 0,4-1 0,3-1 0,-1-1 0,4-1 0,-1-3 0,1 0 0,-2-3 0,3 0 0,-1-3 0,-1 1 0,-3 2 0,0-1-1,0 0 2,-1-3-1,-1 1 0,-4-1 0,0-1 0,0 0 0,-2 1 0,0 1 0,-4 0 0,0 0 0,-2 0 0,-1 2 0,-1-2 0,-2 1 0,4 2 0,-1 1 0,1-2 0,0 3 0,2-1 0,0 0 0,0 0 0,1 1 0,3 0 0,0 1 0,0-1 0,0-1 0,3 2 0,-3 0 0,4-1 0,2 1 0,2-1 0,2 0 0,1-1 0,1 0-1,-1-1 1,-1 1 0,2-1 0,-1 2 1,1-1-1,-2 0 0,1-1 0,-1 1 0,0 1 0,1 0 0,1-1 0,-1 2 0,-1 0 0,0-1 0,-2 2 0,3-1 0,-5 0-1,0 3 1,0-1 0,-1 2 0,-1 0 0,-2 2 0,-2 2 0,0 1 0,2 1 0,-2 1 1,0 0 0,0-1-1,2 1 0,4 2 1,-2-2-1,2-2 0,1 2 0,3-3 0,2-1 0,-1-1 0,1-1 0,1-4 0,-1 1 0,2-1 0,-1-1 0,-1-3 0,1-1 0,-1-2 0,-4 1 0,3-4 0,-1 0 1,-4-1-1,0-1 1,-1 1-1,-5 0 1,-2 0-1,-1-2 0,-3 2 0,-6-1 0,-1 1 0,-5 1 0,-5 0-1,-4 1 1,-6 0-1,-4 2-1,2 3 0,0 2 1,1 2-1</inkml:trace>
  <inkml:trace contextRef="#ctx0" brushRef="#br0" timeOffset="40485">828 6731 17,'0'1'3,"0"-1"0,-2 2 0,2 1-1,-2 4 0,-4 0 0,0 5 0,1-1 0,-1 3-1,-2 0 1,0 1-1,1-1 0,-1 0-1,0 4 0,-5-2-1</inkml:trace>
  <inkml:trace contextRef="#ctx0" brushRef="#br0" timeOffset="43669">332 8684 14,'0'-2'3,"0"2"-1,0 0 0,0 0 0,0 0 0,-4 0 0,-3 2-1,-1 1 0,-2 6 1,-3 5-1,5-5 0,0 1-1,-3 3 1,3 2 0,-2 1 0,-1 3-1,3-1 1,-2 2-1,2 0 1,1 0-1,3-2 0,0 1 1,2-2-1,0 1 1,2-3-1,2 0 0,2-2 0,-2-2 1,4-1-1,-1-2 0,3 0 0,0-2 0,2-2 0,1 0 0,1-2 0,-1-2 0,1-1 0,-4-1 0,3-1 0,-1-1 0,-2-1 0,-2 1 0,-1-1 0,-1-1 0,0 0 0,-2 0 0,-2 1 1,-2-1-1,-2 1 0,-3 0 0,1 2 1,-2 1-1,-2-1 0,-1 1 0,1 0 0,0 2 0,-1 0 0,3 0 0,-2 1 0,3 0 0,-1 1-1,2 1 1,0 0-1,2-1 0,2 2 1,0-1-1,2 0 0</inkml:trace>
  <inkml:trace contextRef="#ctx0" brushRef="#br0" timeOffset="44025">425 8903 13,'0'-1'3,"0"0"-1,0 0 0,0-1 1,0 0-1,0 0 0,0 0-1,-2 1 1,2 1 0,-2-2-1,2 2 0,0 0 0,0 0 0,0 2 0,2 2 0,0 1 0,2 0 0,0 0-1,2 2 0,3 0 0,-1 0 0,0 0 0,0 0 1,1 0-1,1 1 0,-2 1 0,0 0 1,1 0-1,-1 0 0,-4 2 1,0-1-1,-2 1 0,-2-1 0,0 1 0,-4-1 0,0 1 0,-2-2 0,-2-1 0,1-1 0,-1 0 0,0-1-1,2-3 0,2 1 0,-1-2 0,-1-2 0</inkml:trace>
  <inkml:trace contextRef="#ctx0" brushRef="#br0" timeOffset="44311">516 8857 15,'0'-1'3,"2"0"-1,-2-2-1,2 1 1,2-2 0,-2 2-1,2 0 0,2-1 0,1 1 0,1 1 0,0 0-1</inkml:trace>
  <inkml:trace contextRef="#ctx0" brushRef="#br0" timeOffset="44473">689 9156 15,'-2'1'2,"0"1"1,0 1 0,0 0-1,0 2 0,2-1-1,-2 2-1,4-1 0</inkml:trace>
  <inkml:trace contextRef="#ctx0" brushRef="#br0" timeOffset="44617">807 9025 18,'0'0'3,"0"0"-1,0 0 0,0 0 0,0 0 0,0 2 0,-2 1 0,0 1 0,2-1-2,0-1 0,2 2 1,0-1 0,3 0-1,1-1 1,2-1 0,0-1 0,1 0-1,1 0 0,0-2 0,1 0 0,-3 0 0,2 0 0,-2-1 0,-1 0 1,-1 1-1,0 0 0,-4-2 1,0 2-1,-2-2 0,-2 1 1,-2-1-1,0 0 0,-2 0-1,-1 0 1,1 0 1,0-1-1,2 2 0,-2-2 0,2 2 0,1-1 0,-1 1 0,2-2 0,2 1-1,0-1 1,2 0 0,5 1 0,-1-1 0,0 0 0,4 1 0,1-1 0,1 0 0,3 1 0,-1-1 0,0 0 0,3 1 0,0 0 0,-1 1 0,1-1 0,-1 3 1,-1 1-1,-1 2 0,-1 2 1,-3 1-1,-2 0 0,0 2 0,-1 0 0,-3 1 0,0 1 0,0-1 1,0 0-1,-2-1 0,0-1 0,0 1 0,0-2 0,1 0 0,-3 0 0,2-1 0,0 0 0,0-2 0,2-1 0,2 1 0,-2-2 0,2-2 0,3 0 0,-3-1 0,2-2 0,-2 1 0,3 0 0,-1-2 0,0 0 0,3 0 0,-3 1 0,0-1 0,-2 1 0,3 0 0,-3 2 0,0 2 0,-2 0 0,2 2 0,1 1 0,-3 0 1,0 2-1,2 1 1,-2 0 0,0 0-1,2 1 0,3 0 0,-3-2 0,4 1 0,1-2 0,-1 1 0,2-1 0,1 0 0,-3-2 0,3 0 0,-3-1 0,2-1 0,-1-1 1,-1-1-1,-2-1 1,1-1-1,-3 0 1,0 1-1,-2-2 0,0-1 1,-2 0-1,-2 0 0,0 0 0,-4 0 1,-2 1-1,0 0-1,-5 3 0,1 0 0,-4 3 0,-3 2-1</inkml:trace>
  <inkml:trace contextRef="#ctx0" brushRef="#br0" timeOffset="45397">172 9589 18,'-2'2'4,"0"-2"-1,2 1-1,-2 0 1,2 1-1,2-1 1,0 2 0,7-2-1,1 1 0,7-2 0,3-1 0,5-2 0,6-2-1,4-1 0,4-1 0,3-1 0,3-1 0,3-1-1,4 0 1,6-2-1,4 0 1,2-1-1,4 0-1,0 1 0,0 0 0,-1 1-1,1 1 0</inkml:trace>
  <inkml:trace contextRef="#ctx0" brushRef="#br0" timeOffset="45990">1221 7122 16,'0'0'3,"0"0"1,0 0-1,0 0 0,0 0 0,4 0-1,4-2 0,9-3 0,10-1 1,8-1-1,11-2 0,9 0 0,14-1-1,7 2 1,3-1-1,8 2 0,-3 1-1,3 1 1,0 1 0,-2 0 0,-2 2-1,-1 1 0,-5 1 0,-5 2-1,-6 4 0,-4 0 0,-10 2 0,-2 2-1,-11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4:27.2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261 23 15,'0'0'3,"0"0"0,0 0 0,0 0-1,0 0 0,0 0 0,0 0 0,0 0 0,0 0 0,0 0 0,0 0 0,0 0 0,0 0-1,0 0 0,0 0 0,0 0 0,0 0 0,0 0 0,0 0-1,0 0 1,0 0-1,0 0 1,0 0 0,0 0 0,0 0 0,0 0-1,0 0 0,0 0 0,0 0 0,2 0 1,2 0 0,5 0-1,3 1 0,3-1 0,16-1 0,4 0 0,-2-2 0,0 0 0,0-1 0,2 1 0,-2 1 0,7-2 0,-3 2 0,0-1 1,4 2 0,-1 0-1,1 1 0,0 0 0,1 1 0,-1 0 0,-2 2 0,3-2 0,-1 1 0,-2 1 1,1-2-1,-3 1 0,0-1-1,0 0 2,3 1-1,-5 0 0,2-1 0,0 0 0,1 0 0,-1 0 0,0 1 0,-2 0 0,0-1 0,-4 0-1,-2-1 1,-2 0 0,-4 3 0,0-2 0,-5 1 0,-1-1 1,-5 0-1,1 2 0,-1-2 0,1 0 0,-3 1 0,0 0 0,1-1 0,-1-1 0,0 0 0,1 2 0,-1-1 0,-2 0 0,3-1 0,-3 2 0,-2-2 0,0 0 0,-2 0-1,-2 1 1,3-2 0,-3 2 0,0 0 1,-2 0-1,2-1 0,-2 0 0,0-1 0,0 1 0,-2 0 0,2 0 0,0 0 0,0 0 0,0 2 0,0-2 0,0 0 0,0 0 0,0-1 0,0 2 0,-2-1 0,2 1-1,0 2 1,2 0 1,0 3-1,0-1 0,-2 0 0,2 2 0,0 2 0,0 0 0,-2 0 0,2 4 0,0-1 0,0 2 0,0 0 0,0 4 0,-2 0 7,2 0-1,-2 4-7,0 0 0,3 3 6,-3-2 0,0 1-1,2 1 0,-2-2-1,2 2 6,0-1-14,-2 0 1,2 2 0,0 0 7,-2-2-7,2 2 7,-2-1-6,2 1 6,-2 0 0,0 4 6,-2-3-8,2 2 13,-2 3-8,0-2-7,2 2 6,0 0-7,0 2 1,2-2 12,-2 0-1,0 1-8,2-1-6,0-1 0,-4-2 7,2 2 0,0-1-1,2-1 6,-2 0-1,0-1-1,0 1 0,0-2-7,2-1 6,0 2-7,-2-1 7,2 0-1,-2 3-7,0 1-6,0 1 14,2-3-1,0 2 0,0 1-13,0-2 14,1 1 5,-1-2-14,-2 2-5,2-2 13,0-3-6,-4 2 6,2-3 6,0 0-8,2 0-12,-2-2 13,4-1-6,-2 0 13,-2 0-14,2-1 13,0 0-8,0 1-6,0 0 13,0 3-7,-2 0-6,0 1 13,2-1-8,-2 2-6,-2 2 1,4 2 13,-2-4-1,2 3-1,0 0-19,-2-1 14,3 0 6,-1 2-1,-2-2-7,0 2-6,0-2 7,0 0-6,0 0 7,0 1-7,0 0 1,0 3 13,2-2-1,0 1-1,-2 0 0,0 4-7,2 1 0,-2-1 0,0 2 0,0 0 6,0 0 6,4 1-1,-2-2-8,-2-2 6,0 0-1,2 0-13,0 0 7,0-2-7,-2 2 7,2-2 0,-2 0 0,2 3 0,-2-1 0,0 1 0,-2 3 6,2 0-7,-2 1 6,0-2-19,2 1 7,-4-1 1,0 0 13,0-2-1,2 0-13,0-1 7,-3 0 0,3 0 6,0-1-1,2 0-7,-2-2 0,2 1 0,-2-2 0,0 2 1,0-2 6,-2 3 5,2-1-14,0 1 1,0-4 6,0 1-13,2-3 8,0-1 6,-2 1-1,0 0-6,-1 0-6,3-1 13,-4 0 6,2-1-20,0 0 1,0 0 13,-2-2 0,2-11-1,0 2-13,-2 0 1,2 4 7,-2 0 7,-1 2-13,1 1 13,0 2-1,-2-1 0,2 1-14,-2 2 8,-1-2 0,1 1 6,0-1-13,0 1-5,0-1 14,-1 0 0,1 1 6,0-1-1,0 1-7,2-1 7,-3 0-7,3 0 12,2-1-14,-2 0 1,2 1 6,-2-2 0,2 1-7,0-1-6,0 0 14,0 0-1,-1-1 0,3 0-1,-2-1-7,2 1 1,0 1 7,0-1-1,0 0-13,0-2 14,0 2-13,0 0 14,2-1-1,1 0-1,-1 0-12,0-2 13,0 1-7,0-1 7,0 1 0,0-2-20,2 1 9,-2-2 13,2 0-13,-2 1 7,0 0 0,-2-1 6,3 1-13,-1 0 7,0-1 0,0 0-6,-2 0 7,0-1 6,0 0-14,0-1 8,0 0 6,0-1-1,0 1-7,0 0 0,-2 0 13,2 2-21,0 0 14,0 0-7,-2 2 0,2 2 1,-2-1 0,2 1 0,-3 2 6,1-1-13,0 1 7,2-1-6,-2 0 14,2 0-1,0 0-14,-2-2 8,2 0-7,0 0 1,0 0 7,0-2 6,2-1 0,-2-1-14,0 2 14,2-2-8,-2-1-6,2 0 7,-2 0-6,0-1 13,0-2 0,2 1-14,-2-2 7,0-2 7,0 1 5,3-3-20,-3 0 13,0 0-19,0-1 8,0-1 13,0 0-7,-3-1 6,3 1-7,0-2 0,0 1 0,-2-2 7,2 1-1,-2 0-13,0 1-5,-2 0 14,-4-1 6,0 2-20,-1-1 14,-3 1 7,-3-2-1,-1 2-14,-1-1 7,-3 0 0,-1 0 7,-4 1-20,-2-2 14,-2 1 6,0 0-7,0 0 6,-2 0-7,2 0 7,3-1-1,-1 2-7,-2-2 7,2 0-20,0 2 15,0-2 0,-2-1 6,0 2-20,0 0 8,0 0 14,-4-1-1,0 0-20,-2 2 14,-2-1 0,-3 1 0,-1-2-7,2 2 7,-1-1 0,1-1-6,2 2 7,2-2-13,2 2 8,2-2 6,0 1 0,0 0 6,2-1-14,0 0 13,0 0-7,0 0 0,-2-1 0,2-1 6,-2 1-1,2 0-13,-2 1 7,0-1 0,0 0 6,0-1-13,2 1 13,2 1-13,4 0 7,0-1 6,3 0-19,1 0 14,0-1 6,5 0-7,-1 1 6,3-1 0,0 0-14,1 0 20,3 1-8,-2-1 0,1-1-1,3 1 0,-2-1-13,2 1 20,0 0-7,1 0-1,1-1-13,0 1 14,2-1-6,-2 1 6,2-1-6,0 1-12,0 0 8,0 0-12,0 0 2,2-2-4,-3 2 3,3-1 2,-2 1 1,2-1 2,-2 0 1,2 1 1,0-1 2,0 0 0,2-1 1,0 1 1,1-1 0,1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12.1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 0 14,'0'0'3,"-2"1"-1,2 2 0,2-2 1,-2 2-1,2 0 1,3-1-1,-1 0 0,2 1 0,2-1-1,3 0 1,-1-1 0,4 2 0,-1-2-1,1-1 0,1 1 1,1-1-1,-1 1 0,-3-1 0,3 1 0,-5-1-1,0 2 0,1-2 0,-3 1 0,0-1 0,0 1 0,-1 0-1,-3 1 0,2 1 0</inkml:trace>
  <inkml:trace contextRef="#ctx0" brushRef="#br0" timeOffset="704">6967 13 15,'0'0'3,"0"0"0,0 0 0,0 0-1,0 0 0,0 0 0,0 0-1,0 0 1,2 0-1,2 1 1,2-1-1,1 0 0,3-1 0,0 1 0,3-1-1,1 0 1,3 0 0,-1-1 0,5 2 0,2 0 0,2-1-1,4 2 1,4-1-2,4 2 2,6 0-1,7-1 0,4 1 0,2 2 1,4-2-1,-1 2 0,4-1 1,3 1-1,2-2 0,2 1 0,5 0 0,-1-1 0,1 0 0,1 1 0,1-1 0,1 0 0,1 1 0,2-2 0,1 1 0,1-1 0,2 2 0,-2-2 0,1 0 0,-1 0-1,2-1 1,2 1 0,2 1 0,0-1 1,-3 0-1,3-1 0,-2 1 0,0-1 0,0 0 0,4 0 0,0 0 1,0 0-1,0-1 0,0 0 1,0 1-1,2-1 0,0-1 0,4 1 0,1-1 0,1 1 0,-2-2 0,0 1 0,2 0 0,3 1 0,-1-1 0,0 1 0,1 1 0,-3 1 1,102 1-1,-25 1 0,-98-2 0,5 2 0,2-1-1,-1 1 1,1 1 0,87 4 0,-21-1 0,-10-1 0,-73-4 0,4 2 0,5-1 1,3 1-1,84 1-1,-11 1 1,-81-5 0,5 2 0,1-2 0,3 0 0,2 0 1,82 0-1,-16 2 0,-8-2 0,-13-1 0,-66 0 0,2 1 0,2-1 0,69 0 0,-15-1 0,-11 0 0,-12-1 1,-4 1-1,-49 1 0,1 0 0,3-1 0,0 1 0,1 0 0,3 1 1,49 2-1,-10-1 0,-8 1 0,0 2 0,-5 0 0,1-1 0,-42-1 0,7 0 0,1 0 1,3 0-2,51 5 1,-6-3 0,-4-1 0,-2 0 1,-5-1-1,1 0 0,-8-2 0,-1 0 0,-4 0 0,-1-1 0,-3 0 1,-2 0-1,-4-1 0,0 1 0,0-1 0,-4 1 0,-5 0 0,3-1 0,-4 1-1,-3 1 1,-3-1 0,-3 0 0,-4 0 0,-1 0 0,-5 0 0,-9 1 0,-1-1 0,-6 0 0,-5 0 0,-2 0 0,-2 0 0,-1 0 0,-3 0 0,0 0 0,0-1 0,-2 1 0,0-1 0,0 0-1,0-1 0,-2 4-1,2-2 1,0 0-1,0-4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21.1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64 116 15,'0'0'3,"0"0"0,0 0 0,0 0-1,0 0 1,0 0-1,0 0 0,0 0 0,0 0-1,0 0 0,0 0 0,0 0 0,0 0 0,-2 3-1,0 6 1,-2 1 0,0 3 0,0-1 0,-1 3 0,3 2-1,-2 0 0,2 1 0,-2-1 0,0 2 0,0-1 0,2 0 0,-2-2 0,1-1 0,1-1 0,0-1 0,0-1 0,0-3 0,0-1 0,0-2 0,2 0 0,0-2 0,-2-1 0,2-5 0,0 1 0,0-3 0,0-6 0,0-1 0,2-3 0,2-4 0,0-3 0,0-2 0,5-1 0,-1-3 0,0 1 0,3 0 0,-1 1 0,2 1 0,-1 3 0,1 1 0,-2 3 0,3 1 0,-5 4 0,2 1 0,1 4 0,-3 1 0,-2 4 0,0 2 0,-1 2 0,-1 3 0,-4 2 0,0 1 0,-2 2 0,0-1 0,-3 1-1,1 1 1,-2-2 0,2 0 0,-2 1-1,2-3 1,0 1 0,1-1 0,1-3 0,0 2 0,0-2 0,0-1 0,2 0 0,2-2 0,0 1 0,0-2 0,3 0 0,1 0 0,0 0 0,0 0 0,2 0 0,1 0 0,-1 1 0,0-1 0,3 2 0,-3 2 0,2 1 0,-2 0 0,1 1 0,-3 2 0,0 1 0,0 0 0,-4 1 0,0 1 0,-4 0 0,-2 1 0,-2 0 0,-2-1 0,-3 1 0,1-2 0,0 0 0,-3-1 0,1-1 0,2-1 0,-3-1 0,3-1 0,0-3 0,-1-1-1,3-1 1,2-1 0,0-1-1,-1-2 0,1 1 1,2-2-1</inkml:trace>
  <inkml:trace contextRef="#ctx0" brushRef="#br0" timeOffset="671">453 215 13,'-2'0'3,"2"0"0,0 3-1,-4 2 0,0 0 0,1 2 0,1 0 0,0 0-1,0 2 0,2-1 0,2 0 0,0 0 0,3 0-1,-1-2 0,0 0 1,2-2 0,2 1-1,3-1 0,-3-3 1,2 0-1,1-1 0,-1-1 0,-2 0 1,3-3-1,-3-1-1,-2 2 1,0-2 1,0 1-1,-3-2 0,-1-1 0,-2 1 0,0-2 0,-2 0 0,-3 0-1,1-1 2,0 2-1,-2-1 0,0 1 0,0 2 0,1-1 0,-1 1 0,2 2 0,0-2 0,2 1 0,0 2 0,2-1 0,-2 1 0,2 1 0,0 1 0,2 1 0,2 1 0,2-1 0,0-1 0,3 0 0,-1-1-1,2-1 1,-2 1 0,3 0 0,1-1 0,-1-1 0,1 1 0,-2 1 0,1 0 0,-1-1 0,0-1 0,1 1 0,-3 0 0,-2 0 0,0 1 0,1 0 0,-3 2 1,-2-1-1,0 1 0,0 1 1,0 2-1,-2 1 0,-2 2 1,2 1-1,-2-1 0,0 1 0,2 1 0,-2 1 1,2 0-1,2-2 0,-2 2 1,4-3-1,-2 1 1,2-1-1,2-3 0,1 1 0,-1-2 0,0 0 0,2-2 0,0-1 0,1-1 0,-1 0 0,0-2 0,1 1 0,-5-2-1,2 1 2,-2-3-1,-2 2 0,0-3 0,-4 0-1,0 1 1,0-1 0,-4 2 1,2-1-1,-5 1 0,3-1 0,-2-1 0,-2 2 0,1-1 0,1-1-1,0 1 1,-1 1 1,3 0-1,2 0-1,-2 2 0,2-2 0</inkml:trace>
  <inkml:trace contextRef="#ctx0" brushRef="#br0" timeOffset="1451">987 3 15,'2'0'3,"-2"0"-1,0 0 1,0 0-1,0 0 0,0 0 0,0 0 0,0 0 0,0-1 0,0-2-1,-2 2 0,2 1 0,0 1 0,0 1 0,-3 2 0,3 4-1,-2 5 1,-2 2 0,4 5-1,-4-9 0,2 1 0,-2 2 0,2 3 1,0 0-1,0 2 1,0-3-1,2 1 0,-2 0 1,4-2 0,0 0-1,-2-2 0,2-3 0,2 11 0,0-6 0,2-3 1,0-5-1,3-1 0,-1-6 0,0-4 0,-2-1 0,-1 2 0,1-2 0,-2-3 0,2 0-1,2-1 1,-1-3-1,1-1 1,-2 0 0,0-2 0,3 1 0,-1 0 0,-2 0 0,0 2 0,0 0 0,-1 3 0,-1 1 0,0 2 0,-2 0 0,0 1 1,-2 3-1,0 2 1,-2 1 0,2 2-1,0 0 0,-4 4 1,-2 1-1,1 0 0,1-1 0,2 0 0,0 3 0,2-1 0,0 1 0,2 1 0,2-2 0,1 2 0,1-1 0,2-2 1,-2 1 0,2 0 0,1-1 0,-1-2-1,2-1 0,-1 0 0,1-2 0,0 1 0,1-3-1,-1 0 0,-2 0 0,1-1 0,-1 0-1,0-1 0</inkml:trace>
  <inkml:trace contextRef="#ctx0" brushRef="#br0" timeOffset="4852">1491 99 13,'0'0'3,"0"0"0,0 0-1,0 0 1,0 0-1,0 0 0,0 0 0,0-2-1,0 1 0,0 0 0,0 0 0,0 2 0,0 1 0,2 2 0,-2 0 0,2 3 0,2 3 0,1-1 0,1 2 0,-2 2 0,2 0 0,0 1-1,1-1 0,-1 0 0,-2-1 1,2-1-1,0-2 0,0-1 0,-1 0 0,-1-2 0,0 0 1,0-2-1,0-1 1,-2 0-1,2-1 1,-2-5 0,3 0-1,-3-1 1,0 0-1,0-2 0,2-1 0,-2-4 0,0 1 0,2 0 0,-2-2 0,0 1 0,2 1 0,-1 1 0,-1-1 0,0 1 0,0 0 0,-2 1 0,2 1 0,-2 0 0,0 1 0,0-1-1,2-4 0,0 3-1,-2 2 0,0 1 0</inkml:trace>
  <inkml:trace contextRef="#ctx0" brushRef="#br0" timeOffset="5242">1936 173 15,'0'0'3,"0"0"0,0 0-1,0 0 0,0 0 0,0 0 0,0 0 0,0 0-1,-2-3 0,2 2 0,0-3 0,-4-1 0,2-1 0,-3 1 0,1 1 0,0-1 0,0 0-1,2 2 0,-2-1 1,2 1 0,-2 0-1,2-1 0,-5 1 0,3 0 1,-2 2-1,0 0 0,0 2 0,-3 1 0,3 1 0,-2 1 1,0 3-1,-1 0-1,3 0 1,2 3 0,-2-1 1,0 1-1,-1 1 0,3-2 0,0 0 0,2 0 0,0-1 0,0-1 0,0-2 0,2 0 0,2 0 0,0-3 0,2-2 0,0-1 0,2 0 0,1-3 0,1 1 0,-2-2 0,2 2 0,1-1 0,-1 2 0,-2 0 0,2-2 0,-1 2 0,1 1 0,0 2 0,0-1-1,1 2 1,-3 0 0,2 2 0,-2-2 0,3 1 0,-3-1 0,2-1 0,-2-1-1,0 0 2,1 1-1,-1-1 0,0-2 0,2 0-1,-1-3 1,1 0 0,-2-1 0,2-2 0,-1 0 0,1-2 0,0 0 0,0 0 0,1-2 0,-3 1 0,2-2 0,-2 0 0,1 0 0,-1 0 1,-2 3-1,-2 0 0,2 0 0,-2 2-1,0 1 1,-2 1 0,2 2 1,-2 0 0,2 1-1,-2 0 0,0 2 1,0 2 0,0 2 0,-2 1 0,0 3-1,0 1 1,0 3-1,0 1 1,0 0-1,0 1 0,-2 1 0,2 1 0,0-1 0,0 1 1,2-2-1,-3-1 0,3-1 0,0 1 0,0-3 0,3-1 0,1-1-1,0-1 1,0-1 0,2-3 0,0-1 0,1-1 0,-1-2 0,0 0-1,0-3 0,0 0 0,1-3 1,-3 0 0,2-1-1,-2-3 0,2 2 1,-2-1 0,1 2 0,-1 0 0,0 0 0,0 2 0,-2 2 0,0 0 0,2 0 0,-2 3 0,-2 0 0,2-1 0,0 3 1,0 2 0,-2 1 0,0 1-1,0 3 1,-2-1 0,0 1-1,0 2 0,0 0 0,0 1 0,2 0 0,-2-1 0,2-1 0,-2 0 0,2-1 0,2 0 0,-2-2 0,2 1 0,0-3-1,0-1 1,0 1 0,2-3-1,1-1 0,-1-1 1,0-1 0,-2-2 0,2 0-1,2-2 1,-2 0 0,3-2 0,-3 1 0,2 1-1,-2 0 1,0 2 0,2 0 0,1 0 0,-5 3 0,2 0 0,-2 2 0,0 1 0,2 2 1,-2 2-1,0 1 0,2 0 0,-2-1 1,3 2 0,1 6-1,4-1 0,0-2 1,3 1-1,1-2 0,-1-3 0,-1-2 0,1-2 0,-1-4 0,-2 0 0,1-4 0,1-1 0,-2 0 0,-1 2 0,-1-1-1,-4-4 1,-4 2 0,0 0 0,0 0 0,-2 2 0,2 0-1,-4 3 1,-2 1 0,2-1 0,-7 0 1,5 2-1,0 1 1,-2 1-1,5 1 1,1 0-1,-2 3 0,0 5 0,2 2 1,-2 0 0,2-2 0,0 3-1,2-1 0,4-1 0,0 3 0,0-1 0,4-1 0,1-1 0,3-3 1,1 1 0,1-4-1,-6-3 0,1-1 0,1 0 0,2-1-1,1-1 0,-1-2-1,3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27.71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 2 16,'-4'-2'4,"0"2"0,0 0-1,-2 0 0,2 0-1,-1 0 1,1 2-1,0-1 1,2-1-1,0 1 0,0 1 0,4-1-1,-2-1 0,-2 2 0,0-1 0,2 0 0,-2 1 0,4-1 0,2 2 0,0 0 0,4 2-1,3 2 1,1 0 0,3 0 6,-7-4-7,2 1 0,5 0 6,-1 2-1,3 0-7,1 0 1,3 0 0,0 1 6,-1-2-1,1 0 0,0 1 6,-1-1-8,1-1-7,-2 1 1,-1-2 1,-1 1 6,-3-1-6,1 0 6,-5-1 0,1 0 0,-1 1-1,-2-2 6,-2 1-7,1 0 6,-1 1-13,-2 0 1,-2 1 0,0 0 13,0 3-7,-4 3 12,-2-1-7,-2 3-7,-3 2 12,1 3-1,-4 0-1,-3 3-14,1 0 7,-1 1-7,-1 0 13,-1 1-1,1 0 0,-3 0-1,3-1-14,-1-1 14,0 1-1,1-1 0,1-2-7,1 1 12,-1-2-1,3 1-13,0-2 13,-1-1-8,1-1 0,1 0 12,-7 12-7,1-6-1,5-3-7,4-4 0,-1-4-6,7-2 7,-2-4 7,2 1-1,0-2-7,2-1 0,-2-1-12,0 0 2,2 0 26,0-1-8,0 1 0,0 0-14,0 0-11,0-1 1,0 0 3,4-2 1,-2 1 2,0 0 0,-2-1 1</inkml:trace>
  <inkml:trace contextRef="#ctx0" brushRef="#br0" timeOffset="1248">978 133 14,'0'0'3,"0"0"0,0 0 0,0 0-1,0 0 0,0 0 0,-2 1 0,2 0 0,0 2 0,-2 0-1,2 4 0,0 1 0,0 4 0,-2 2 0,2 3 0,0 3 0,-2 1 0,2 2 0,0 3 0,0-1 0,0 1 0,0 0-1,0-2 0,0-1 0,0-2 0,0 0 0,-2-2 0,2-2 1,0-2-1,0-1 0,0-2 0,-2-2-1,2-2 0,0-1 0,0-2-1</inkml:trace>
  <inkml:trace contextRef="#ctx0" brushRef="#br0" timeOffset="1560">964 199 14,'0'0'2,"0"-2"0,2-2 0,2 1 0,0-1 0,4 0-1,0-1 0,1 1 1,1 0-1,0 1 0,1-1 0,1 2 0,-1 2 0,1 0 0,-2 2 0,1 2-1,-1-1 0,-2 2 0,-2 1 1,1 2 0,-5 2-1,0 3 1,-4-1 0,0 3 0,-3 0-1,1 0 0,-2-1 0,-2-1 0,2-2 0,-3 0 0,3-1 0,0-1-1,2-2 1</inkml:trace>
  <inkml:trace contextRef="#ctx0" brushRef="#br0" timeOffset="1810">1294 291 15,'0'4'3,"0"-1"0,0 3 0,-2 2-1,2 1 0,0 1 0,-2 1 0,2 1 0,-2 0 0,0-2-1,2 0 1,-2 1-1,2-2 0,-2-2 0,0 0 0,2-1 0,0-1-1,0-2 0,0-1 0,0 0 0,0-4 0,0 0 0,2-2-1,-2-3 0,2 0 1,-2 0 0,6-12-1</inkml:trace>
  <inkml:trace contextRef="#ctx0" brushRef="#br0" timeOffset="2012">1460 284 14,'0'1'3,"-4"6"0,2 3 0,0-1 0,0 3-1,-3-1 0,5 3 0,-2-2-1,2-3 0,2 0 1,1-1-1,1-1 0,2-2 0,0-1 0,-2-3-1,2-1 1,-1-1-1,1-2 1,0 0 0,0-2-1,0-1 0,-1 1 0,-1-1 0,0-4 0,-2 2 1,0 0-1,0-1 0,-4-2 0,0 2-1,0-1 1,-2-1 0,0 1 0,-1 2 0,-1-2 0,0 2 0,-6-7 0,3 3 0,3 3 0,0 6-1,2 4 0,2 2 0</inkml:trace>
  <inkml:trace contextRef="#ctx0" brushRef="#br0" timeOffset="2340">1710 178 15,'0'0'3,"0"0"0,-2 0 0,2 0-1,0 0 0,-2-2 0,0 1 0,0 1 0,0 0-1,0 0 0,2 0 0,-2 1 0,-2 1 0,2 1 0,-1 2 0,-1 2 0,2 2 0,-2 1 0,2 1-1,-2 1 1,2 2 0,0-1 0,0 0 0,2 1 0,2-1-1,0-1 1,0-1-1,2-2 0,2 0 0,0 0 0,3-4 0,-1 0 0,2-1 0,3-3 0,-1-1 0,1-3 0,1 1 0,-2-1 0,-1-2 0,1-1 0,-1 0 0,-1 0 0,-2 1 0,-2-3 0,1-1 0,-1 1 0,-2 0 0,-2-1 0,0 0 0,-2 0 0,0 1 0,0 0 0,-2 1 0,0 2 0,-2 0 0,2 0 0,-2 2 0,-1-1 0,1 2 0,2-1 0,-2 2 0,0 1 0,0 3 0,0 0 0,0 1 0,-1 1 0,1 3 1,0 1-1,0 0 0,2 1 0,0 0 0,0 0 0,0 2 0,2-2 0,0 1 0,0-2 0,2 0 0,0-2 0,0 1 0,2-2 0,2 0 0,0-2-1,1-2 1,3-1 0,0-2 0,1 0 0,1-3 0,1 2-1,-1-2 0,15-5 1,-2 1-1,-7-1 1,-1 2 0,-5-1 0,1-2 0,-3 2 0,-2 0 0,-4 0 0,1 0 0,-3 1 0,-2 2 0,-2-1 0,2 0 0,-5 3 0,5-3 0,-4 4 0,0 2 0,2-3 0,-2 2 0,2 0 1,0 1-1,-2 0 0,2 0 0,-3 0-1,3 1 2,0 2-2,-2 1 2,0 0-1,2-1 0,-2 3-1,2 0 1,0 1 0,0 0 1,0 1-1,-1 0 0,3-1 0,3 1 0,-3-1 0,2 0 0,2 0 0,0-1 0,6 4 0,7-3 0,-1-4 0,5-2-1,2-3 1,-1-3-1,3-1 0,-2-1 1,0-1 0,-5 0 0,1-1 0,0 2 0,-5-3 0,-1 1-1,-3 0 1,-4 5-1,-2 0 0,-2 0 1,2-1 1,-2 1-1,-2-1 0,0 0 1,-2 1 0,0 0-1,-2 1 0,0-1 0,-2 2 0,0 0 0,-1 1 0,3-2 0,0 2 1,0 1-1,0-1 0,2 2 0,-2 0 0,2-2 0,0 2 0,-3 0 0,3 1 0,0-2 0,2 1 0,-2 0 0,0 0 0,0-1 0,0 1 0,2 3-1,-2-3 1,0-1 0,2 2 0,-2 0 0,2-3 0,0 2 0,0-1 0,0 0 0,0 0 1,0 0-1,0 0 0,0 0 0,0 0 1,0 0-1,0 0 1,0 0 0,0 0-1,0 0 0,0 0 0,0 0 1,0 0-1,-2 0 0,2 0 0,0 0 0,0 0 0,0 0 0,0 0 0,0 0 0,0 0 0,0 2 0,0 2 0,-2-4 0,-2 3 0,1 1 0,-1 2 0,-2 0 1,0 0 0,-2 0-1,4-1 0,-1 2 0,1 0 0,2 0 0,0 0 0,2-2 0,0-3 0,2 1 1,2 0-1,0-1 0,-1 0 0,5-4 0,0 0 0,2-3 0,-1-2 0,3-1-1,1-1 1,-7 3 0,2 0 0,-2-2 0,2 0 0,1-2 0,-1-2 0,-2 0 0,0 0 0,3-1 0,-3-1 0,0-1 0,-2 0 0,2-2 0,-1 0-1,-1-1 1,-2 1 0,0 2 0,0 0 1,0 1 0,0 2 0,0 1 0,-2 2 0,2 1-1,-2 2 1,0 2 0,0 1 6,-2 5-1,2 0-1,0 7-1,-2 4 12,0 1-2,2 3-14,-2 3 0,0 1 0,0 4 13,2-2-2,0 0-8,2 0 6,0-1-1,2-1-20,0-1 2,0 0 1,0-4 0,1-2 1,-1-1 0,2 8 0</inkml:trace>
  <inkml:trace contextRef="#ctx0" brushRef="#br0" timeOffset="3978">469 773 15,'2'-3'3,"0"0"0,0-3-1,3-1 0,1-1 0,-2 0 0,2-2 0,0 2 0,3-1 0,-1 1-1,0 1 0,0 1 0,1 0 0,1 3 1,-2 2-1,1 2 1,-1 2-1,0 3 0,0 3 0,-1 5 0,-3 3 0,2 1 0,-2 4 0,-2 3 0,0 0 0,0 0 0,0 0 0,0 0-1,-2-2 0,3 0-1,-3-2 0,0 0 0,0-2-1,2-3 0</inkml:trace>
  <inkml:trace contextRef="#ctx0" brushRef="#br0" timeOffset="4259">558 934 18,'0'0'3,"0"0"0,0 0-1,0-1 1,4-2-1,5-2 0,1-1-1,4 1 1,1 1-1,4-1 0,-1 2 0,1 0 0,1 1 0,-1 2 0,0 0-1,-3 2 1,1 2-1,-3-1 0,1 2 0,-5 0 1,0-1 0,-1 3-1,-3 1 1,-2 0 0,-2 1-1,-2-2 0,0 0 1,0-2 0,-4 0-1,2 0 0,-2-2 0,2-2 1,0-1-1,0-3 0,-1-2 0,1-1 1,0-2-2,2-1 1,2 0 0,-2-3 0,5 0 0,-1 1 0,0-2 0,2 0 0,0 0 0,0 2-1,3-2 0,-1 2 0,0 1 0,1 1-1</inkml:trace>
  <inkml:trace contextRef="#ctx0" brushRef="#br0" timeOffset="4680">1044 870 14,'0'0'3,"-2"3"0,0-1 0,0 4 0,0 1-1,0 0 1,0 1-1,0 1 0,2 3-1,0-2 0,0-1 0,2 2 0,2-2 0,-2 1 0,2-2-1,2 0 1,1-2 0,-1-3-1,0 2 1,0-3 0,-2 0-1,3-3 0,-1-1 0,-2 1 0,0-3 0,0-2 0,0 2 0,-2-3 0,-2-1 0,2-2 0,-2 2 0,-2-2 0,2 0 0,-2 1 0,2 0 0,0-2 0,0 3 0,0-1-1,0 1 1,2 0 0,0 1 0,0 1 0,3 0 1,1 1-1,0 2 0,0-1 0,3 2 0,-1 2 0,0 1 0,0 2 0,-1 1 0,1 1 0,-2 2 0,0 0 0,0 0 0,-1 0 0,-1 1 0,-2-1 0,0 1 0,0-1 1,-2 0 0,2-2-1,-2-1 0,-2 0 0,2-2 1,0 0-1,0 0 0,-2-2 0,2-2 0,0 0 0,0-1 0,2-2 0,0-1 0,2-2 0,-2 0 0,2 0 0,3 1 0,-3 0 0,2 1 0,0 0 0,0 2 0,3 0 0,-3 3 0,-2-1-1,2 2 1,-2 0 0,2 1 0,1 2 1,-3 0-1,2 0 0,-2 1 1,0-1-1,-2-1 0,2 3 0,-1-3 1,-1 2-1,0-2 0,0 0 0,-2-2 0,2 0 0,-2 2 0,0-4 0,2 1 0,-2 0 0,0-2 0,0-1 0,2 0 0,0-3 0,4-7 0,2 2 0,1-1 0,1 2 0,0 1 0,-1 4 0,-1 1 1,-2 1 0,2 3 0,-1 2 0,-1 0-1,0 2 0,0-1 0,-2 3 1,1 0-1,-1 0 0,0-1 0,0 1 0,0 0 0,-2-3-1,2 4-1,-2 0 0</inkml:trace>
  <inkml:trace contextRef="#ctx0" brushRef="#br0" timeOffset="5413">1766 716 15,'0'0'4,"0"0"-1,0 0 0,0-2 0,-2-1 0,0 1-1,-2 0 0,-2 0 0,1 2 0,-1 1 0,-2 2-1,2-1 0,-3 1 0,1 2 0,2 0 0,0-1 0,2 2-1,2-1 0,0 1 1,-1-1-1,6 0 1,-1 1 0,2 0-1,0-2 0,2 2 1,0-1-1,0 2 0,1-3 0,1 2 0,-2 0 0,-2 1 0,3 0 0,-3 1 0,-2-1 0,0 0 0,0-1 0,-4 2 1,0 0 0,-2-1-1,-3 3 0,1-2 0,-2-1 0,-2 0 0,1-2 0,-1 1 0,2-1 0,-1-2-1,3 0 0,-2-2 0,2-1-1</inkml:trace>
  <inkml:trace contextRef="#ctx0" brushRef="#br0" timeOffset="5850">2002 784 15,'0'-1'3,"0"-1"-1,0-2 0,-2 1 0,-2-2-1,-3 2 1,1-1-1,0 3 0,2 1 1,0-1-1,-2 1 0,-3 0-1,3 1 1,-2 0 0,0 0 0,1 2-1,-1-2 1,2 1 0,0 0-1,1 1 0,1-2 0,0 1 0,2-1 0,2 1 1,0-4-1,2 2 1,0-1-1,2-1 0,7 0 0,-3-2 1,15-1-1,-3 1 1,3 1 0,-2 3-1,-5 3 0,1-1 0,-3 5 1,1-1-1,-3 0 1,1 2-1,-1 0 0,1-5 0,-3 1 1,0 1 0,-1-4-1,-1-1 0,4-3 0,-1-2 0,1-1 1,0-2-1,1 0 0,-3-4 0,0 0 0,1-1 0,-7 6-1,0 1 2,0-4-1,-2 1 0,2-3 0,-2-1 0,3 0 0,-3-1 0,0-2 0,0 3 0,-2-3 1,0 2 0,0 2 0,0 0 0,-2 3 0,0-1 0,0 3 0,-3 2-1,1 1 7,0 2-1,-2 3-7,0 2 7,0 3-1,-1 4 5,1 0-7,0 3 12,0 2-14,0 1 12,1 3-2,1-2-1,2 2-1,2-1-1,0 0-14,2-1 7,2-2 6,3 1-7,1-4 6,0-1 0,3-2-14,1-3-5,2-1 1,1-3 9,-1-2 0,1-1-6,-1-2 1,1-1 1,-1-2 1,-1-1 0,-3-1 2,0-1 0,1 0 0,-5 1 1,0 0-1,0 1 1,-2 0 1,-1 1 0,-1 1 1,-2 1 6,0 2-7,-2 1 1,-3 1 6,1 1-7,0 2 13,2 2-2,-2 0-13,0 0 13,4 2 5,-2 0-8,4 1 5,-2 1-7,2-2 6,2-2-14,0 2 7,2-1-1,3 0 6,-1-1-7,0-1 0,5 0 6,-1-3-1,2 0-7,1-1-13,-1-1 1,-1 0 1,12-3 1,-5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3:51.8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145 0 20,'-19'1'4,"-4"11"-1,3-2 0,-1 0-1,2-2 0,3-3-1,1 0-1,3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13.8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66 0 17,'0'1'4,"-2"0"-1,2 1 0,2-1-1,-2 1 0,0 0 1,2 0-1,-2 1 0,2 2 0,5 2 0,-3 1-1,0 0 1,4 2-1,2 1 1,1-1-1,3 3-1,3 0 1,4 0 0,-1-2 0,3 2 0,0 1-1,2 0 1,-3 0 0,1-1-1,0 0 0,-3 1 0,-1-2 0,-2 1 0,-3 0 0,-4 0 0,-5-2 0,-3 1 0,-2 1 0,-4 1 0,-9 0 0,-1 1 0,-9 2 1,-6 2-1,-4-3 1,0 0 0,0 2 6,0-3-1,16-7-7,0-1 6,-1 1-7,-1 1 1,3 2 0,-3-2 0,5-1 0,-1-1 0,5-1 0,-1 0-1,3-1 0,-6 3 0,3-1-1,3-1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34.94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 6 15,'0'-1'3,"0"-1"-1,0 0 1,0 1-1,0 0 0,0 1 0,0 2 0,2 3 0,0 3 0,-2 5 0,2 3-1,-2 5 0,0 2 0,0 4-1,0 1 1,0 0 0,0 1 0,0 0-1,0 0 1,2-1 0,2 0-1,-2-1 0,3-2 0,-1 1 0,0-2 0,2-2-1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35.19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27 0 16,'-2'3'3,"2"0"-1,-2 4 0,-2 2 0,0 3 1,0 2-1,0 0 0,0 2 0,2 2 0,2 1 0,0 1 0,2 1-1,0-1 0,2 0 0,2-1 0,2 0 0,3-3 0,-1-2 0,4-1-1,3-3 1,2 0 0,1-6 0,-1 0-1,2-2 1,-1-1-1,-1-3 0,-1-1 0,1-1 0,-4-1 0,-3 0 0,0-2 0,-3-2 0,-3 0 0,-2-1 0,-2-1 0,-2 1 0,0-1 1,-4 1-1,0-1 0,-4 1 0,-1-1 0,1 1 1,-2 1-1,-1 1-1,-1-2 1,2 2 0,-3 1 0,3 0 0,2 1 1,1 0-1,-1 2 0,4 0 0,0 1-1,0-1 1,0 2-1,4 0-1,0-1 1,2 2 0,6-1 0,0 1-1,5-2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35.52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 14 17,'0'0'4,"0"0"-1,0 0 0,0 0 0,0 0 0,0 0 0,-2 0-1,0 0 0,-2 2 0,-2 1-1,-1 0 0,1 2 1,2 2-1,0 0 0,0 1 0,4 1 0,-2 0 0,4 2 0,0-2 0,0 2-1,2-1 0,2 1 0,-2-1 0,3 0 1,-1 1-1,2-2 0,-2 2 0,3 0 0,-3 0 1,-2-1-1,0 1 0,0 0 0,0 0 0,-2-1 0,0 1 0,1-1 0,-3 1 0,0-3 0,0-1 0,0 0 0,0-1 0,-3-2 0,3 1 0,-2-2 0,0-1 0,2-2 0,-2-2 0,2 0 0,0-3 0,0-2 0,4-3 0,1-2-1,1-2 1,2-2-1,0-1 0,3-2 1,1-1 0,11-17 0,0 4 0,-1 4 0,-3 5 0,-1 5 0,1 2 0,-6 4 0,-5 5 1,-2 1-1,0 2 1,-2 3 0,-4 1-1,-2 1 0,-4 3 1,4-1 0,-4 3 6,-5 1-1,3 2-1,-2-1 6,-1 1-8,7 2 0,-2-1-7,2 2 7,0-1-7,2 0 13,2 2-7,2 0 6,4 12-14,2-4 1,5-3 7,1-2 6,3-2-14,-9-7 8,0 1 6,3 0-14,-3-1 13,0 0-13,0-1 13,1 0-13,-3 0 13,0-1-14,-2 0 8,0 1-7,-4 0 1,-2 0 0,-2 1 1,-2 5-1,-4-2 1,-3-2-1,-1 0 1,-1-3-1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49.86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3210 45 15,'-2'0'3,"2"0"1,-2 0-1,0-1 0,-2-3-1,0 2 0,2 1-1,2 0 0,0 0 1,-2-1-1,2 1 0,0 0 1,0 1 0,0-1-1,0-2 1,0 0-1,0 0 1,0-1-1,0 1 0,-2-1 0,4 2 0,0-2 0,-2 1 0,0 2 0,2 2-1,0 0 1,2-1-1,2 2 0,2 0 0,5 0 0,-1 1 0,1 2 0,-1 1 0,0 2 0,1 1 0,-3 2 0,3 4 0,-5 2 0,0 3 7,-2 2-1,-6 3-7,0 0 0,-2 3 7,-2 1-8,0-14 0,-2 4 7,-2 1-7,1 3 1,-1 1 6,2 3-7,0 2 0,-1 3 13,3-1-1,2 4-8,0 1 0,0 0 6,0 1-1,0 1-7,0 2 6,-2-2-7,0 2 0,0 1 7,-5 0-1,1 1-7,0 0 13,-3 0 5,1-1-2,-2 1-8,-11 39 5,2-10 5,1-9-8,-1-5-7,2-6 6,3-4-1,1-4-13,1 0 7,1-2 12,7-1-14,-2 0 7,2 1-1,1 0-7,5 1 7,-2 2 6,0 2 5,-2 0-21,2-3 13,2 1-13,-2 0 19,0-2-14,-2 0 7,-4-2-7,1-1 12,-1-1-7,0-1-1,0 1-13,-1-1 8,-1 2 0,0 0-6,-1 0 14,3 3-1,2 1-1,0-1 0,1-2-13,1 1 20,2 0-14,2 0 0,-2 0 7,2-4-1,-2 0 0,2 1-7,2-2 13,-2-4-7,0-1-7,-4-3-5,0-2 7,-2-1 7,0-4 6,-5-1-14,1 0-6,2-2 14,-3 1-1,1-5 0,0-1 0,1-1-7,1 2-6,0-2 14,-1-2-7,3 1 1,0 1 6,-2-3 6,2 0-8,-1 0-12,-1 2 13,2-2 0,0 1-7,-1-1 13,-1 0-7,2 2-7,2-2 1,-2 0-6,-3 1 14,3 0 0,-2 0 5,0 0-7,1 0-7,1 1 14,-2-1-8,2-1-6,0 3-6,-1-3 14,1 1-7,0-1 1,0 1 13,-3 1-14,5 1-6,-2-2 14,-2 2 0,2-1-1,-3 0 0,1 0-1,0-1 6,-5 0-13,-1 2 0,-1-1-5,3 0 14,-2-1-1,-1 1-7,-1 0 13,-1-2-1,0 1-13,-3 0 0,-1-1-5,-2 0 20,3-1-14,-1 0 13,-4 0-7,0 2-7,1 1-5,-1 2 13,-2-1-6,2 0 0,-4-2 7,2 0-7,-4 3 0,4-2 7,-2 0-1,0 0-6,0 1 13,2 0-2,1 1-13,1-3 13,0 2-1,0-2-13,-2 0 13,0 0-1,0 1-13,1-1-6,-3 1 21,0-1-14,-6 2 7,-1-1 6,1 0-13,2-2 13,2 1-1,-2-1-19,2-1 8,2 0-6,15-5 14,-1 1 0,-1-1-7,-1 2 13,3-1-7,-3-1-1,0 0-6,-1 1 7,-1-1 0,1 1 6,-3 1-1,-2-2-7,0 2 6,-1 1-7,-22 4 0,3-1 0,3-1 0,7-1-6,2 0 7,4-2 0,7 0 6,1-1-7,5 0-12,1-1 2,3 1 14,-5-2-1,3 2-6,0-1 6,-3 2 0,1-2 6,-3 2-20,-2 1 21,9-3-8,-2 2-12,-1 1 20,-1 0-8,-1-1-6,-1 2-6,-1-1 14,1 2 6,-1 0-13,-1 1-6,1-1 20,0 0-1,1 0-14,-1 0 13,1 0-7,-1 0-7,3-1-5,-3 1 14,3 1 6,-3-2-1,3 1-8,-5 1 0,3 0 0,-3-1-6,-18 10 13,-1 1-1,7-2-7,0-1 7,2 1-13,1-1 13,1 0-1,2-2-7,12-7 7,1-1-1,2 0 0,-1-2 5,3 1-13,0 0 7,0-2-13,3 1 13,-1-2 6,2 0-7,0 1-7,0-2 14,2 0-2,-2-1-13,1 1 7,3 0 0,-2-2 0,2 0-19,0 1 8,0 0-5,0 0-16,0 0 3,0-1 4,0 0 2,0-1 3,0 0 1,5-3 2,-1 1 2,-2-4 0,4-2 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51.32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261 36 17,'0'-2'3,"-3"-2"0,6 1 0,-1-3 0,-4 0-1,4 1 0,-2 3 0,-2 0 0,4 1 0,-2-3 0,2 3 0,-2 1-1,0 0 1,0-1 0,0 1 6,0 0-1,0 0 5,0 0-1,0 1-2,-2 0-1,0 3 6,-1 0-2,-1 2-2,-2 3-1,0 3-1,-2 1-1,-1 2-1,1 1 6,-2 3-14,-1 0 0,-1 4 6,0 0 6,-1 2-7,1 1-13,-1 1 13,1-1 0,-3 0 6,3 2-1,0-1 5,1-2-8,-1 1 12,2-3-8,-1 0-1,3-2-1,2-1 5,-3-1-8,3-3 6,2-1-1,2-1-1,0-1 5,0-2-2,4 0 5,0-1-2,4-1-8,5 0-1,1-1 12,5-1-2,1 0-8,5 0-7,4 1 12,2 0-7,4-1 5,0 1-1,2-1-7,-2 0-1,-2-1 0,0 0 0,-2-1-6,-2-1 13,-2 0-7,-4-1-7,-3-1 13,-1 0 0,-3 0-8,-1 0-12,-3-1-17,-2 1-3,-2-2-8,-1 0 4,-3 0 5,-2 0 3,0-2 2,-2 0 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51.8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695 0 17,'-2'0'4,"-2"1"-1,0-1 0,-8 4 1,-5 3-1,1-3 0,-3 5-1,-4 4 1,-2 6-1,-2-2 0,13-5 0,-3 1 6,-1 2-1,-3 0 5,-4 1-7,3 2 5,-3 0-7,0 1-7,-2-1 13,2 2-7,0-1-7,3-1 13,-1 0-1,2-2 6,3-1-2,1-1-8,0-1 6,3 0-13,-3-2 0,3 1 1,0-1-6,-1 0 20,3 0-2,-1-2-1,3 0-7,-3-2 6,5 1 5,0-1-20,0-1 14,1-1 5,3-2-14,-2 2-6,2-2 8,0 0 12,2-2-1,0 1-7,0-1 5,0 1-7,2-2 0,-3 0 0,3 0-19,-2 0 2,2 0 1,0 0 1,0-2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53.92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3958 0 17,'0'0'3,"0"0"0,0 0 0,0 0 0,0 0-1,0 0 1,0 0-1,0 0 0,0 0-1,3-1 1,1 1 0,2-2-1,4 1 0,3 0 0,-1-1 0,3 2 0,1 0 1,1 2-1,3-1-1,1 1 1,27 4 0,-5 1-1,-4 1 1,5 0-1,-24-3 0,1-1 1,2 3-1,0 0 1,-1 3-1,1-1 1,0 0 0,-5 3-1,1 1 0,0 1 13,-5 2-8,-1 0-7,-1 3 7,-4 4-1,0 1 6,-1 3-1,-3 2 5,0 3-8,0-1-14,-2 3 1,2-1 20,-2 1-8,3 2-13,-1 0 14,0 0-1,-2 0-1,2 2 0,0 1-1,-2 1 6,0 0 5,0 2-2,-2 0-7,0 0-1,0 1 0,-2-1 5,2 1-7,-2-1 6,0 0-1,0 1-7,-2 0 0,0 0 0,-2 1 0,-1 2 12,1 3-7,0 1-1,-4-1-1,1 2 0,-1 0 6,2 1-1,-1-2-1,3 0-7,0-2-7,0 1 1,2 0 7,-2 0 0,1 0 0,-1 0-6,2-1 7,2 2-1,-2-1 6,-2 0-7,4 1 0,-3 0 0,1-1 7,-2 0-1,2 0-14,0-1 8,0 1-7,-5 49 1,3-11 1,0-7 7,4-9 6,-2-7-20,-2-4 8,4-6 7,-3 0-1,3-5 0,-2-1 6,0-1-13,0-2 0,-4-1 1,1 3 0,1-1 7,0 0 0,-2 0-7,2 1 13,-3 2-1,3-3-1,-2 1-20,2-2 21,-3-1-8,5 0 7,-2-1-14,0-1 14,0-1-20,3-21 2,-1 4 7,0 3 13,0 2-1,0 2-13,0 2 7,0 1 6,-3 1-20,3 1 8,-2 1 0,2 0 7,-2 0 6,2-1-8,-3 1 0,1 1 6,2-1-19,0 0 7,0 0 14,2-1-8,-2 0 6,2-1-13,-1 1 7,-1-1 6,2-1-1,-2-2-7,0 0 7,0-2-7,2 0-7,-2-2 8,-3 0 6,3 0-1,-2-2-13,0-1 7,0-2 0,-3 1-12,1-2 14,0 0 0,0-1 6,-1 0-13,-1 0 7,-2 0 0,-1 0 0,1-2 6,-1 1-1,-1-1-13,-1 0 0,1 2 8,-3-1 6,-1 1-20,-3-1 14,0 1-6,1-1 0,-26 21 7,3-5 6,1-3-7,1-3 6,22-16-7,-3 1 0,-1 2 6,-2 0 0,-2 0-1,-2 2-1,0 1-7,0 1 1,-2-1 0,-2 0 7,0 3-14,0-2 8,0 1 0,-2-1 6,0 1 0,-36 21-1,9-5-7,9-5 1,5-2 0,25-17 0,0 1 0,-1 0-6,-3 1 8,2 1 0,-2 1 0,0 2 6,0-1-7,-2 0 0,0 1 6,0 0 0,-2 0-1,0 2 0,-2 0-7,2-1-12,-4 1 8,2 0 1,0 0 1,0 0 6,2-2 7,0 0-8,0 0-12,2-2 1,2 0 8,-2-1 13,2-2-8,-2 0 0,2 0 6,-2 1-13,0-1 6,0 0-6,0 1 7,-2-1 6,0 1-14,-2 0 14,2 0-8,-2-1-12,2 1 14,2-1 0,0-1-7,2 0-5,0-1 1,3 1 1,-3-1 7,2 1 7,-2 0 5,2 1-8,0-1 0,-1 1 6,1 0-1,-2 1-1,0 3-14,-2-2-5,0 0 14,0 1-13,0 0 8,0-1 13,2-1-8,-2 1 0,2-2 0,3 0-7,-1 0-5,0-2 13,2 0 0,3-1-7,-3 1 1,2 0 13,0-1-1,-1-1-14,1 1 1,-2 1-6,-2-2 14,1 2-7,-1 1 6,-4 0 0,2 0 0,-2 1-7,2-1-6,-2 1 14,2-1 0,-2 0-13,2 0 13,1 0 0,1 0-20,-2 1 9,2 0 7,-2-1-6,0 2 13,0-1-7,0 1-7,1 0-5,-1 0 20,0 3 6,0-3-8,0 0-7,2-1-13,-2 2 8,3-2 20,-1 0-2,2-1-14,2-1 0,1-2 0,1 0-12,0-1 21,5-1-7,1 0 6,3-2-1,0-2-13,2 0 7,-1 0 7,3-2-7,0 1 12,2-1-14,0 0 7,2-1-1,-3 0 0,-1 2 0,2 1 6,0 1-8,-2 0 0,-1 1 6,-1 0-1,0 0 0,0 1-7,-1 0 0,-1 0-6,-2 1 0,1-1-17,1-1 3,0-3 2,1 1 2,3-2 0,0-3 2,4-1 2,4-3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6:55.59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252 0 16,'0'0'3,"0"0"0,0 0 0,0 0-1,0 0 1,0 0-1,0 0 0,0 0 0,0 0 1,0 1-1,-2 1 0,0 0 0,-3 0 0,1 2 0,0 1-1,-2 4 0,0 0 7,-3 3-1,1 1 5,-2 4-14,-3-1 0,3 3 7,-2-1-7,-1 3 6,1 0 6,-1 2-1,3-1-8,-2 1 0,1-1 0,1 1 0,0-1-6,1 0 7,-1-2-7,2 1 13,0-1 5,1-2-14,1 0 0,2-3 1,0-1 0,0-2 6,0 0-1,-1 0 6,5-3-14,-2 0 6,2-1 6,0-1-1,2 0-1,1-1-7,-1-1 13,0 0-2,2-1-14,0 0 0,0 0 1,0 0 13,2-1-8,3 1 6,-3 0 5,4 0-14,-2 1 12,3-1 5,1 1-2,3 0-2,-1-1 5,1 2-21,1 0 19,3 0-2,2 1-8,-1-2-7,1 2 6,0-1-7,1 1 19,1-1-14,0 0 5,0 1 6,1 0-2,-1 1-2,2-1-1,0 1-1,-2 0-20,-1-1 8,1 1 7,0 2-1,-3-2-12,-1-1 1,0-1 14,-5-1-1,1 0 6,-5 0-2,0-3-13,-1 1 7,1 0 6,-4-1-20,0-1 20,1 0-1,-3 1-13,-2-2-6,-2-2-23,2 1-2,-2 0 3,0 0 4,0-1 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7:00.2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3853 34 14,'0'0'3,"0"0"0,0 0-1,0 0 0,-3 0 0,1-3 0,0 1 0,0 1-1,2 0 0,-2 1 0,2-1 0,0 1 0,-2 0 0,2 0 0,0 0-1,0 0 1,0 0 0,0 0 0,0 0 0,0 0 0,0 0 0,0 0 0,0 0-1,0 0 1,0 0 0,0 0 0,0-2 0,0 1-1,0 1 0,0 0 0,0 0 1,0 0 0,0 0 0,0-3-1,0 1 1,0-2 0,-2 1 0,2-1-1,0 3 1,0 0-1,-2 0 0,2-1 0,0 1 0,-2 0 0,0 0 0,6 2 0,-4-1 0,0 0 0,0 0 0,0 1 0,-2 0 0,0 1 0,2-2 0,0 1 0,-2-1 0,0 1 0,4-1 0,-2 2 1,0 1-1,-2 2 0,-2 1 0,-1 3 0,-1 1 0,2 0 0,-4 1 0,4 1 0,-2 0 0,1 2 0,3 0 0,-2 1 0,-2 1 1,2 4-1,0 1 0,-3 0 0,3 1 0,-4 4 0,2 3 1,0 2-1,2 1 0,-5 1 0,3 2 0,2 0 0,-2 1-1,2 0 2,-1-1-1,1-1 0,0-2 0,2 1 0,0-2 0,0 2 0,2-1 0,-4 2 0,2 2 0,0 1 7,-2 3-8,-3-2 1,-3 1 6,4-1-7,2-19 6,-3 2 0,3 2-1,-2 0-7,2 1 0,0 1 1,0 2 7,0-1-8,-1 2 1,1 0 0,2 0 7,-2 0-1,2 0-7,0 2 1,0-1 6,0 4 0,0-1 6,0 2-8,0 1-6,-3 1 6,1-1 0,0 1-6,0-1 6,0 0-6,0 0 0,0-2 13,0 0-7,-1-2 0,1 2 6,0-2-14,0 1 7,0-2 0,0 1 0,2 1 0,-2-1-7,1 2 1,1-2 13,-2 3-13,2-2 0,0 2 7,0 0 6,0-2 6,0 1-2,-2-1-2,2 1-1,-2-2-7,1 1 12,-1-1-8,0-1 5,0 1-1,0-1-14,0 1 13,2 1 5,-2-1-8,-1 2 0,1 0-1,0 2-1,-2 0 0,2 0-1,-2 1 0,2 0 6,-1 0-14,1 0 1,0 0 13,2 0-1,0-1-8,0 0 13,0-1-8,0-1-1,2 2 6,-2-1-14,2 0 7,-2-2-6,0 1 6,-1 1 0,1-2-1,0 0 0,-2-2 0,0 0 6,0 0-1,2 0-1,-2 0-1,2-3 0,0 3-1,0-3 0,2 2-1,0-1 0,0-1-7,0-1 7,0-2-7,0 2 1,0-2 13,0-1-8,0-1 6,-3-1-1,1 0-7,0-1 6,-2-1-13,2-2 13,-2-1-13,0 2 13,0-2-7,-2 0 1,1-2 6,1 0-1,0 0-7,0 0-6,0-1 14,0 0-1,0-2-7,-1 0 7,1-2-1,-2 2-7,2-3-6,0-1 20,0 1-7,0 0-1,1 0-7,-1 2 13,0 0-1,0 0-7,0 2 0,2-1-6,-2-1 0,2 2 1,-2 0 7,-1 1-7,1 1 13,0 0-7,0 0-1,2 0 6,0 1-7,0 0 0,0 2 7,0-1-1,0 1-7,-1 1-6,3-2 13,-2 1-1,2 0 0,0-1-7,0 0 6,-2-2 0,2 0-13,0 0 1,2-2 13,-2-2 0,2-2-7,-2 1 0,0-3 7,0 1-14,0-2 14,0 1-13,0-3 20,-2 2-2,2-1-14,-2-1 7,-2 2 6,-2-1-14,0 1 20,0 0-8,-5-1-7,3 2 0,-2 0 12,-3 2-14,-1 0 13,-5 3-14,-4-1-6,-1 1 14,-1 0-1,-4 2 0,-2 0-13,0 0 13,-2-1-7,-2 4 13,-3 0-13,-1 0 0,-2 0 7,-3 1 5,1 1-1,-3 1-7,3 1 6,-3-1-1,1 1-7,-3 0-6,3 1 1,-3 1 7,-1 0-6,-3 1 6,-2 2 7,-4 0-14,-2 3 1,-4 0 7,0 1-1,0 1-6,0 2 1,0-2 0,2 1 7,4-2 0,6-1-13,4-2 13,5-4 0,6-1-13,4-5 14,4-1-7,4-1 7,4-2-7,1-2-6,3 0 8,2-2-7,1-1 14,2 0-13,1-1 13,-1-1-7,2 1-6,-3-1 7,-1 0 6,1 0-7,-1 0-12,-1 0 20,1-1-7,-1 2-12,3-1 20,-3 1-14,3-1 7,0 2 7,-1 0-1,-1 0-8,-3 3 1,1-1-7,1 1 1,-3 1 7,-3 2 0,0-1 6,-4 2-1,1 3-7,-1-1-12,0-1 20,-2 0-7,4 0 0,1-1-6,-1-1-6,4-1 8,1-1 13,1-1-7,2 0-7,-1-1 13,1 1-1,1 1-7,-3 1 7,-1 0-1,-1 0-1,1 1-7,-1 1 0,-2 0 7,-1 1-7,1 0 0,-4 0-6,0 2 7,-2-1 1,3 1 6,-1 0-7,0-1 6,-2 1 0,0 0-1,2 0-1,-2 1 0,1-1 0,-1 0-13,2 0-5,0-3 20,2 0 0,5-3-7,1 0 6,3-3-6,1-1 0,1-1 6,4-2-13,-1 1 20,3-2-1,2 1-8,0-3-6,0 1 7,2 0-1,2-1-12,-2-2-5,4 1-5,-2-3 3,2 1-17,2-4-9,4-2 6,0-4 4,3 0 4,1-2 2,3-3 3,1 0 3,3-1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3:59.83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13,'0'0'2,"0"0"0,0 0 0,0 0 0,0 0-1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7:02.14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206 81 16,'0'-3'3,"2"-3"0,0 0 0,0-2 0,3 0 0,-3-3-1,0 3 0,0 0 0,0 1 0,0 3-1,-2 0 0,2 1 0,-4 0 0,2 1 1,0 1-1,0 1-1,0 1 1,0-1 0,0 3 0,0 2 1,0 1-1,0 1 0,-2 1 0,-2 2 0,0 2 6,-1 1-7,-1 1 12,0 2-7,-2 3-7,-3-1 13,3 3-8,-2 1-7,-3 2 13,1-1-1,0 0-1,-1 2 6,1-1-2,1 0-8,1 0 6,0-2-1,-1 0-7,1-4 18,2 0-14,2-1 5,-3 1-1,3-3-1,2 0-14,-2-1 7,4-1 6,-2-2 12,1 2-2,1 0-2,2-3-9,2 2 6,3-3-8,-1 2 18,2-2-9,2 0 5,7 2 4,1-1-3,7 1 4,4-4-15,4-1 18,4-2-10,4 0 4,5-2-15,1-1 6,7 2 5,4-2-8,2-1-1,2 2-1,0-1 5,0 0-1,-2 2-1,-3-1 5,-3-1-8,-4 1-7,-7 0 0,-4 0 12,-4-1-1,-4 1-7,-2-2-1,-6 2 6,-2-2-1,-3 1 6,-1-1-2,-3 1-1,-2-1-2,1 0-1,-3 1-1,-2-1-7,-2-1 7,0-1-13,-4-1-6,0 2-11,-2-1-15,-4-2 11,0 2-9,-2-2-21,-3 2 8,-3 0 5,-1 1 5,-3 0 4,-1 1 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7:06.3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266 75 16,'-2'0'3,"0"1"0,4 0 0,-2 0 0,0-1-1,0 1 0,0-1-1,2 1 1,0 1 0,3-2 0,3-2 0,2 1-1,3-1 0,3 0 0,5-1 0,2 0 0,1-1 0,5 1 0,2-2 0,38-5 0,-5-2-1,4 2 0,0 3 1,-33 3-1,5 1 0,5 0 0,3 0 0,1 0 1,3 2-1,54 1 1,-13 0-1,-11 1 1,-5 1-1,-7-1 1,-6 3-1,-8 1 1,-8 0-1,-9 1 0,-8-2 0,-6 0 1,-6 0-1,-7 0 0,-2-1 0,-4 3 1,-1-1-1,-1 2 0,-2-3 0,0 2 7,-2 2-7,0 1-1,-2-1 0,-2 2 7,2 2-1,-3 3 0,1 2 5,-2 2-13,0 2 12,-2 1-1,-1 2-7,-1 2-6,2 1 13,0-1-7,1 2 6,-1 3 5,2 1-8,0 0 0,4 2 6,-1 4-2,3 0-1,0 2-1,0 0 6,3 3-20,-3-1 1,0 0 13,-3 1-1,6-1-7,-3 0 7,-3 1 6,1 1-14,-2 0 13,2 1-14,-6 2 7,0 2-1,-1 1 0,1 1-7,0 0 1,-2 0 7,1-2-7,3 0 1,2-1 6,0-3 0,2-1 0,-2 0-7,1-1 7,1 3-7,4 1 7,-6 1 6,0 2-14,0 0 7,-4 0 0,2-1-7,-1 0 13,1-2-13,-4 0 0,4-1 1,-3-1 13,1-1-7,2 0-13,-2 1 8,-1 2 6,1-2-6,0 4 0,2 0 13,-3 0-14,3-2 13,0-1-7,0-1 6,0-1-8,-1-1-6,1-1 13,2 0-7,2 0-12,0 1 8,-4 1 0,4 1 1,-3 2 0,5-2 13,-2 3-1,0-2-8,0 0-12,0-2 1,0 0 14,2-22-7,-2 2 13,0 1-14,0 2 7,-2 2-7,2 1 7,0 2 0,0 0 5,-1 4-1,1 0-7,0 0-6,2 1 13,-2 2-1,0-1-7,0 1-6,0-1 7,0 2 0,0-2-6,0 0-5,0 1 7,0-1-5,0 2 13,0-2-7,-3 3 13,1-2-1,0 2-7,-2 0-7,2-1 13,-2 1-7,-1 1-13,3-2 21,-2 0-14,2 0 13,-2-1-13,2 1 0,-1-2 7,1 2 6,0-2-7,0 0 6,0 2-7,0 1 6,-2 0-7,1 1 0,-1 0 7,2 0-7,-2 1 6,-2-1-1,1 0-13,-1 0 8,0-2 0,0 0 6,-1 0-7,-1 1 7,2 0-7,-1 1 0,-7 43 1,1-11 6,3-5-7,2-7-12,-1-3 14,3-5-12,2-1 20,0-5-7,-3-1 6,5-2-1,-2-1-13,2-1 0,-2-2 8,2 1 6,-1 3-7,-3 3 6,2-1-13,2 1 13,-4 1-1,3-1-7,-3 2-6,0 0 14,0-1-1,1-4-13,3 2 1,0-2 13,2 0 0,-2 1-7,2 2 0,-2 2-6,2-1 7,0-1-7,-3 0 20,1-1-2,0 1-7,-2-3-1,-2 0 0,-1-2 0,3-2-7,0 0 0,2 0 7,2-5-13,0 1 8,0-1 6,0 0 6,2-1-1,2 2-26,-2-2 21,0 1-1,-2-2 0,4-2-7,0 3 7,0-2-1,2-1 0,0 0-6,0-2 6,-2 0 6,-2 1-13,4-2 1,1-1 6,-3-2-6,4 0-6,0-1 14,-2 1 6,0 0-20,0-2 13,1 2 6,1 2-13,-2-1 0,-2 0 13,2 2-1,0 0-1,-2 3-13,0-1-6,0 1 14,-2-1 0,2 0 0,1-2-1,-1-2 0,-2-1 6,2-2-7,-4-2-12,0-1 14,-1 0-1,1-1-6,-2-3 1,2 0 0,0-3 1,0-1 6,0 0 0,-2 0 6,0-2-1,4-1-1,-4 2-20,2 0 8,-3 1-6,5-1 14,-2 1 0,2-1-1,-2 2-6,2-2 13,0 1-7,0 0 6,0-1-8,-2 1 7,0-1-8,-2 1-6,4 1 7,-4 2 7,0-1-1,0-3-13,-1 0 7,-1 2-7,0 3-5,2-1 8,-2-2 7,-5-1-7,5 1 7,-2-3 6,4-5-2,-2 0-7,-1 2 0,-1 1 7,2 1-8,-4 0 1,-1 3 6,-3 2-1,-3 2-7,-1 1 0,-3 2-6,-2 2 14,-4-1-7,0 1 6,0 2-7,-2 1 7,1-2-19,-1 1 20,2 1-19,0 1 20,0 0-1,2 0-1,2-2-13,1 0 7,-1 1 7,0-1-1,2 1-1,1-2 0,-1 0-7,2-2 7,1 0-7,-1-1 0,1-2 1,3 0 6,1-3-13,-1 0 8,3-2 6,1-2-1,1 0 0,2-1-13,0-1 7,1-1 1,-1 0 6,2-1-13,0-1 7,-1-1 6,1 0-13,-2 0 8,2-2 6,0 0-1,-1 0-13,1-1-5,0 1 1,2-2-4,0-1-5,2-1 1,0-1 3,-1 0 2,3-1 2,0-3 1,3-1 1,1-2 1,-2-1 1,2-1 1,2-2 1,-2-1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7:08.07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164 239 14,'6'-12'2,"2"-4"1,0-4 0,1-1-1,-1 1 1,-4 10-1,-2-1 0,2 1 1,-2 0-1,0-1 0,-2 1 0,0-1 0,-2 1 0,0 0 0,0 1 0,0 1-1,-2 1 1,4 0-1,-2 1 0,0 2 0,0-1 0,0 1 0,0 2 0,2 0 0,-2-1 6,2 3-1,-2 2-7,-3 0 6,3 4-7,-4 1 13,0 3-14,-2 3 7,-1 1 6,1 2-2,-4 0-13,1 3 7,-1 1-7,0 1 20,1 0-2,-1 1-2,2 0-8,-1 0 13,1 1-15,2-1 12,-1 2 5,1-2-2,2 1-2,0-1 4,1 0-14,3-1 5,0 0 5,4-1 5,3-3-2,1 1-3,4-2 5,2-2-15,7-3 6,6-1 5,2-4-15,6-4 19,2-1-15,2-2 12,5-3-8,1 1-1,3-2-1,3-1 12,3 1-2,-2 0-9,1 0 6,-1 1-8,-3-1 6,-3 0-14,-7 2 13,-2-1-20,-4 1 20,-2 1-8,-4-2 6,-4 2-7,-1-1 6,-3 1-13,-3-1 0,-3-1-30,-1 1 4,-4-3-8,-2-1-2,-1 0 5,-3 0 4,-5-1 3,-5-5 3,-4 4 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3:52.7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103 49 13,'0'-1'3,"0"-1"0,0 0-1,2-1 1,-2 0-1,0 0 0,0-1 0,0 1-1,0 0 0,0 1 0,0 1 0,0 1 0,0-1-1,0 1 1,0 1 0,0 0 0,-2 5-1,0 2 1,-2 4-1,-2 2 1,0 3 0,0 4 0,-1 2 0,1 2-1,-2-1 0,2 1 0,2-1 0,-3 0 0,3 1 0,-2-2 1,0-1-1,2-2 0,-1-2 0,1 0 1,0-3-1,2-2 0,0-2 0,0-1 0,2-2 0,-2-1 0,2-2 0,0-4 0,0-1 0,0-4 0,2-3 0,2-1 0,0-5 0,0-1 0,3-3 0,1-4 0,-2-2 0,2-3 0,3-1 0,-3-1 0,2-1 0,1-1 0,-1 1 0,0 2 0,1 2 0,-3 2 0,0 3 0,-2 3 0,1 2 0,-1 3 0,-2 1 0,0 3 0,0 2 0,0 4 0,1 3 0,-1 2 0,-2 3 0,2 5 0,0 0 0,0 3 0,-2 4 0,0 0 0,2 3 1,-2 1 0,3 2-1,-3-1 1,2 1-1,-2 1 0,0-2 0,0-1 0,-2-1 0,2-2 0,0-2 0,0-1 0,-2-1-1,2-1 0,-2-1 0,2-2-1</inkml:trace>
  <inkml:trace contextRef="#ctx0" brushRef="#br0" timeOffset="532">64 354 16,'-2'0'3,"2"0"0,0 0 0,0 0-1,0 0 0,0 0 0,2 0 0,2 0-1,0-1 0,3 0 0,3 0-1,-2 0 0,2-1 0,3 0 0,-1 1 0,1 0 0</inkml:trace>
  <inkml:trace contextRef="#ctx0" brushRef="#br0" timeOffset="742">573 232 15,'0'-1'3,"0"1"-1,0 0 0,0-3 0,2-1 0,-2 2 0,0-2-1,0 2 0,0 0 0,0-1 0,0 1 1,-2 1 0,0-3-1,0 3-1,0 0 1,-3 1 0,1-1 0,-2 2 0,-4 5-1,-3 1 1,-1 5-1,-1 0 1,1 0-1,2 1 1,-1 1 0,7-6-1,0 0 0,0 1 0,1 1 1,1 0-1,0-1 0,2 2 0,2-1 0,0 1 0,2-1 0,2 9 0,5-3 0,3-4 1,2-4 0,1-3-1,-5-4 0,1 0 0,1-2 0,0 0 0,3-3 0,1 1 0,-1-1-1,1-1 0,1 0 0,-3-1 0,1-1 1,-1-1 0,-1 0 0,1-2 0,-1 1 0,-3-2-1,2 2 0,-1 0 1,-1-2 0,-2 2 0,1 1 0,-3 0 1,0 0-1,0 1 0,-2 1 1,-1 0 0,-1 0-1,0 3 1,-2 0-1,0 1 1,0 1 0,-4 0 0,-1 2-1,1 1 1,-2 2-1,-2 2 0,2-1 0,-3 4 0,1 0 0,0 1 0,-1 1 0,3 2 0,0-1 0,0 2 0,2-1 0,0 1 0,2-1 0,2-2 1,0 1-1,2-3 0,2 1 0,0-2 0,2-1 0,2-1 0,3-3 0,-1-1 0,0 1 0,3-3 1,-1-1-1,3-2 0,-3 1 0,0 0 0,1-3 0,-1 0 0,-1 0 0,1-2 0,-2 0 0,-1 1 0,1-2 1,-2 1-1,-2-1 0,3-1 0,-3 2 0,-2-1 0,2 0 0,-2 0 1,-2 1-1,1 0 1,-1 1 6,0 2-7,0-2 0,-2 2-1,2 1 7,-2-1 0,0 2-7,0 0 0,0-1-1,0 2 1,0 0 0,0 0 0,0-2 0,0 3 1,2-1 0,-2 1 6,0-1-1,0 1-7,0 0 0,0-1 1,0 1 6,2 0-7,-2 0 13,2 0-8,0 1 0,2 0 6,0 0-14,3 1 7,1-1-7,-2 0 1,2-1 7,-1 1 6,-3 0 11,0-1-15,0 0 12,-2 0-8,0-1 5,-2 1-2,2-1-8,-2 0 6,-2 1-7,2-3-7,-2 2 13,2 0-7,-2 0-1,2 0 0,0 1 6,0-1-7,0 0-6,0-1 7,0 2 0,0-1 6,0 1-1,0 0-7,0 0 6,0 0 0,0 0-1,0 0 0,0 0-13,-2 0 13,2 0 0,-2-2-1,-2 1-6,2 0 0,0-1-12,-1 0 2,1 1-5,0 0 2,0 0 1,2-1 2,0 1 2,0 0 0,0 0 1,0 1 2,0 1 0,2-1 1,0 1 0</inkml:trace>
  <inkml:trace contextRef="#ctx0" brushRef="#br0" timeOffset="1827">1013 431 14,'-2'0'4,"0"1"-1,2 1 0,0-1 0,0-1 0,0 1 0,0 0-1,0 0 0,-2-1 0,2 1 0,0 1 1,0-2-2,0 1 1,0-1 0,0 0 6,0 0-7,0 0-1,0 0 0,0 0 7,0 1-8,2-2 0,-2 1 1,0-1-1,0 1-1,0-2 0,0 1 0,0 0-1</inkml:trace>
  <inkml:trace contextRef="#ctx0" brushRef="#br0" timeOffset="2436">1543 48 15,'0'3'4,"-2"3"-1,0 4 0,-2 3 0,-1 5 0,1 0-1,2 4 0,-2 3 0,2-2 0,0 1 0,0 1-1,0-1 0,0-1 0,2-1 0,-2-1 0,2-1 0,-2-1 0,2-3 0,-2 0-1,2-2 1,-3-2-1,3 0 0,-2-3-1,2-1 1,-2-2-1,0 0 0,2-3-1</inkml:trace>
  <inkml:trace contextRef="#ctx0" brushRef="#br0" timeOffset="2685">1555 42 14,'2'-1'2,"0"1"1,5 0-1,1 1 0,0 0 0,2 2-1,3 1 1,1 2-1,1 1 1,-1 2-1,17 14 0,-2-2 0,-4 1 0,-4 3-1,-7 0 1,1-3 0,-7 2 0,-4 0-1,-4-2 0,-4 0 0,-4-2 0,-5-3 0,-1 1 0,6-11 0,-3 0 0,-1-1 1,1-1-1,-1 1 0,2-2 1,-3-1-1,3 1 0,2-3 0,2 1 0,-1-2 0,1 1 0,2-1 0,2-1 0,2 0 0,2-1-1,2-1 1,2-1-1,3-1 1,9-4 0,3-1 0,0 0 0,1 2 0,-3-1 0,6 2 0,2-2 0,-5 0 0,3 3 1,2 0-1,-4 1 0,-2-1 1,-3-1-1,-1 1 0,-3-1 0,-4 1 0,-1 3 0,-5-1 0,-2 2 0,0-3 1,-4 2-1,-2 2 1,-2-2 0,-3 2-1,-1 1 0,0 1 0,-1 1 0,3 3 0,2 3 1,-2 4-1,3 0 0,1-1 1,6 2-1,0 0 1,5 0 0,1-2 0,2 1 0,3-2 0,1 1-1,5-3 0,1-3 0,-9-3 0,1-1 0,1 0 0,1-2 0,3 1 0,-3-2 0,3 0 0,-1-1 0,1-1 0,-1-1 0,1 0 0,-3-1 0,1-1 0,-1 0 0,-1-1 0,-1 1 0,-2-1 0,1 0 0,-3 0 0,-2 1 0,0-1 0,-1 2 1,-1-1 0,-2 2 0,-2 1 6,2 0-1,-4 3 0,0 2-1,-2 3-7,-5 3 13,1 4-8,0 3 6,2 3-1,-1 1-1,3 3 5,2 1-20,2 1 14,2 2 11,0 0-8,0 0-1,2 0-7,-1 0 6,-1-2-7,0-1 6,0-1-1,-2-1-19,2-3 14,-2 0-13,0-3 2,0-2 0,0-2 1,0-2 1,-2-2 1,-2-3 0</inkml:trace>
  <inkml:trace contextRef="#ctx0" brushRef="#br0" timeOffset="3418">2260 151 16,'0'0'3,"0"0"0,0-1-1,3 1 0,1 0 0,2-1 0,4-2 0,5 0 0,1 1 0,24 0-1,-3 2 0,0 4 1,-2 1-1,-2 1 0,-6 6 0,-2 0 0,-6 3 0,-5 0 0,-4 0 0,-1 4 0,-11 0 0,-7 0-1,-3 0 1,-5 0-1,-1 1 0,-3-4 1,9-7 0,-3-2-1,1-2 0,-1 1 0,1 0 0,-1-1 0,1-2 0,-1 0 0,3-1 0,2-1 0,-1 0-1,1 0 0,2-1 0,-1 0 0,1 0-1,2-1 0</inkml:trace>
  <inkml:trace contextRef="#ctx0" brushRef="#br0" timeOffset="6801">1921 1111 13,'2'-1'3,"-2"0"0,-2 1-1,2 0 0,2 0 1,-2 0-1,2 0 0,7-1 0,3-4 0,7 0 0,-11 1 0,4 1-1,1-1 0,3-1 0,1 1 0,-1-1 0,3 0 0,2 2-1,-1-1 1,1 0-1,0 1 0,-3 1 0,3-1 0,-2 0-1,-3 2 0</inkml:trace>
  <inkml:trace contextRef="#ctx0" brushRef="#br0" timeOffset="7196">2161 1129 14,'0'0'2,"0"0"1,0 0-1,0 0-1,0 0 0,-2 0 0,2 0 0,0 0 0,0 0 0,0 0 0,0 0 0,0 0-1,0 0 0,0 0 1,0 0 0,0 0-1,0 0 1,0 0 0,0 0-1,0 0 0,0 0 0,0 0 0,0 0 1,0 0-1,0 0 0,0 0 1,0 0 0,0 0-1,0 0 0,0 0 0,0 0 0,0 0 0,0 0 0,0 0 1,0 0-1,0 0 0,0 0 1,0 0-1,0 0 1,0 0-1,0 0 0,0 0 0,0 0 1,0 0-1,0 0 0,0 0 0,0 0 0,0 0 1,0 0 0,0 0-1,0 0 1,0 0-1,0 0 0,0 0 0,0 0 0,-2 0 0,0-1 0,0 0 0,-2-1 0,2 2 0,0-1 0,0 0 0,0 1 0,2-1-1,-3 1 2,3 0-1,-2 0 0,2-1 0,-2 1 1,2 0 0,0 0-1,0 0 1,0 0-1,0 0 1,0 0 0,0 0-1,0 0 0,0 0 0,0 0 0,0 0 0,0 0 0,0 0 0,-2-3 1,2 1 0,-2 1-1,0-1 0,2 0 0,0 1 0,0 0 0,0 1 0,0-1 0,-2 1 0,2 0 0,0 0 0,0 0 0,0 0 0,0 2 0,0 3 0,-2 2 1,0 2-1,0 3 1,-2 2-1,0 1 1,-1 2-1,-1 1 0,2-1 0,-2 2 0,2-1 0,0 1 0,2-1 0,-3 0 0,1 0-1,2-2 0,0 1 0,2-2-1</inkml:trace>
  <inkml:trace contextRef="#ctx0" brushRef="#br0" timeOffset="7853">2236 1243 15,'2'1'4,"0"1"-1,2 1-1,0 0 1,2 2-1,0 1 0,3 2 0,-3 0-1,2 2 1,-2 1-1,3 0 0,-1 2 0,-2 0 0,0 0 0,-1 0 0,-3-2 0,0 1-1,0-3 0,-2 0 1,0 0-1,0-2 0,-2-3 0,-2 0 1,1-2-1,-1 0 1,2-3 0,-2-1 0,2-2 0,0-1-1,0-2 1,2-3-1,2 1 0,-2-1 0,4-2 0,0-1 0,0 0 0,1-1 0,3 2 0,-2-1-1,2 0 0,1 1-1</inkml:trace>
  <inkml:trace contextRef="#ctx0" brushRef="#br0" timeOffset="8303">2589 1227 15,'0'0'3,"-2"-2"0,2 2-1,0 0 1,0 0-1,0 0 0,-2 2 0,2-2 0,0 1 0,0 5-1,-2-1 0,-2 5 0,2 2 1,0 2-1,2 0 0,0 1 0,2 2 0,0-2 0,4 1 0,-2-1 0,0-1 0,3 0-1,1-2 0,0-3 0,0-3 1,1 0-1,1-4 1,0-1-1,1-4 0,-1-3 0,0-1 0,1-2 0,-1-1 0,-4 0 0,3-1 0,-1 0 0,0-2 0,-4-2 0,0 1 0,3-1 0,-3-1 0,0 0 1,0 2-1,-2 7 0,-2 2-1,2-2 1,-2 2 0,0-1 0,0 3 0,-2-1 0,2 2 1,-2 1-1,2 1 1,-2 2 0,0 2 0,-2 1-1,0 2 0,0 3 0,-1-1 0,-1 1 1,4 1-1,0 1 1,2-2-1,0 2 1,2-2-1,2 2 7,0-2-8,3-1 0,1 0 0,0-2-1,2-3 0,3 1 0,-1-2 0,3 0 0,-1-2 0,1-1 0,-1-1 1</inkml:trace>
  <inkml:trace contextRef="#ctx0" brushRef="#br0" timeOffset="8688">3017 1261 15,'0'-2'3,"-2"0"0,2-3-1,0 1 0,0-1 0,0 0 0,-2 2 0,2-2 0,-2 3-1,0-1 1,0 2 0,0 1 0,0 1-1,-2 3 0,0-1 0,0 3 0,-1 2 0,1 0 0,0 2-1,0 0 1,0 1 0,2 0 0,2 1-1,0-2 0,2 1 1,2-1-1,2 1 1,0-3-1,3-1 1,1-1-1,0 0 0,3-3 0,1-1 0,15 1 0,-6-4 0,0-4 0,-5-1 0,-3-3 0,1-2 0,-3-1-1,-1-2 0,1-4 1,-1 0 0,-2-2 0,-3 0 0,-3 1 0,2 1 0,0 0 0,-4 3 0,0 0 0,-2 3 0,0 2 0,-2 2 1,-2 2 0,4 1 0,-4 3 0,4 1 0,-2 2-1,0 1 0,0 7 7,-5 2-1,1 5-1,-2 2 0,2 2-1,2-1 6,0 4-14,-1-1 7,3-1 0,0-3-1,2 1 6,0-4-13,0-2 7,2-2 6,0-1-8,0-3-6,5-4 0,1-1 1,6-3 1,1-2-1,-1-3 1,5 0 0,0-3 1,-1-3 0,1 1 0,-5-1 1,1-1 0,-1-1 0,-3 0 1,-3 0 0,-2 0 0,2 3 0,-6-1 1,-2 4 0,0 1 0,0 2 0,-2 2 0,0 2 0,2 2 1,-6 2 6,0 5 5,0 3-8,-3 2 0,3 1 12,2 0-8,0 2-1,2 0-7,2 0 0,2 0 12,2-2-14,0-1 7,4-2 5,1-2-1,3 1-1,1-3-20,1-3 8,0-3-7,3 0 2,0-2 0,-3-2 0,1-3 0</inkml:trace>
  <inkml:trace contextRef="#ctx0" brushRef="#br0" timeOffset="9580">3572 182 16,'-2'0'4,"0"-1"-1,0 0 1,2 1-1,0 0 0,0 0-1,4-1 1,4-3-1,6 0 0,5-1 0,8 0 0,35-5 0,6 2 0,13 0-1,-38 4-1,7 2 1,6-2 0,2 2-1,62 2 0,-11 1 0,-16 3 0,-10-2-1,-13 2 0,-12 0-1,-8 2 0</inkml:trace>
  <inkml:trace contextRef="#ctx0" brushRef="#br0" timeOffset="10093">4351 1481 19,'5'-1'3,"1"-1"1,6-3 0,7 0 0,32-5-1,9 2 13,15-1-9,-32 5-1,11 1 6,68-4-8,-2 2-7,-4 0 0,0 4 7,-2 0 0,-5-1 6,-8 0-2,-5 1-7,-12-1 0,-7 0 0,-11-1 0,-12 1-7,-7 0 0,-9-2 0,-7 1 0,-9-2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6:20.21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44 5765 14,'-44'-13'2</inkml:trace>
  <inkml:trace contextRef="#ctx0" brushRef="#br0" timeOffset="92944">18233 3202 17,'0'1'3,"0"-1"0,-2 2 0,2 0-1,0-2 0,0-1 0,0 1 0,0 0-1,0 0 1,0 0-1,0 0 0,0 0 0,0 0 0,0 0 0,0 0-1,0 0 0,0 0 0,-2 0 1,2 0-1,0 0-1,0 0 0,0 0 0</inkml:trace>
  <inkml:trace contextRef="#ctx0" brushRef="#br0" timeOffset="115972">14145 0 13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6:21.32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461 0 15,'0'0'3,"-2"0"0,2 0 0,-2 2-1,2 1 0,-2 3-1,-2 5 0,-2 1 0,0 5 1,-1 3-1,-1 3 0,0 2 0,0 4 0,-3 5 0,-1 1 0,-1 3 0,-1 2 0,-1 3 0,-1 1 0,-3 0 0,3 1-1,-3-2 1,1-2 0,-1 1-1,2-2 1,-1-2-1,1-1 0,1-1 0,-1-2 1,1-1-1,1-3 0,1-1 0,-1-1 0,1-2 0,1-3 0,3-1 1,2 0 0,-1-2-1,1-3 0,2-1 0,2-2 0,0 0 0,-1-2 0,3-2 0,0 0 0,0-3-1,0-1 0,0-2 0,2 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37:54.06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2340 815 14,'-2'-2'3,"-1"-1"0,3 0 0,-4-3-1,0 0 0,2 0 0,-4 1 0,6 1 0,-2 1-1,0 1 0,2 2 0,-2 2 0,2 0 0,0 1 0,6 7 0,-2 3 0,2 2 0,0 1 0,-1 1 0,1 4-1,-2 1 1,0 2-1,0-3 0,-2-2 1,2 2 0,1-3 0,-1-3-1,2-2 1,-4-9 0,2 1 0,2-2 0,3-3 0,1-3 0,4-2 0,3-4 6,6-5-7,2-2-1,1-4 1,3-2 0,2-4 0,0-2 6,2-1-7,34-33 7,-7 6-1,-5 3-1,-5 7-7,-2 5 1,-9 5 0,-4 6 7,-4 3-8,-4 5 0,-6 2 1,-3 5 0,-1 0 0,-3 5-1,-3 1 1,-5 4-1,0-1 0,-2 3 1</inkml:trace>
  <inkml:trace contextRef="#ctx0" brushRef="#br0" timeOffset="1311">2249 1624 15,'-2'0'3,"-1"0"0,3 0 0,0 0 0,-2-1-1,2-1 0,-2-1 0,-2 1 0,2 0 0,-2-1 0,-2 1-1,2 1 0,0-1 0,-3-1 0,3 0 0,-2-1 0,-2 1 0,-1-2 0,-1 1 0,-2-1-1,-1-1 1,1-1 0,-3 0 0,-1-1-1,-1-1 1,-3-2-1,-1 1 0,0-2 0,-2-1 0,-1 1 1,-1-4-1,-4 3 1,0-3-1,0 1-1,-2 1 1,-2 0 0,0 2 0,2 0 0,0 0 1,2 3-1,0 1 0,-2 0 0,2 1 0,2 1 0,2 1 1,0 1-1,0-1 0,1 2 0,1-1 0,2 1 0,1 0 0,1 1 0,0 1 0,3 0 0,1-1 0,1 2 0,1 2 0,1-2-1,2 0 1,1-2 0,1 4-1,2-2 0,0 0 0,2 1 0,-1 0-1,1-1 1,2 1-1,0-1 0</inkml:trace>
  <inkml:trace contextRef="#ctx0" brushRef="#br0" timeOffset="2153">1016 984 14,'-4'-2'3,"0"2"1,0-1-2,-1 1 1,-1-1 0,4 0-1,-2 0 0,2 1 0,-2-1 0,2-1-1,0 1 0,0 0 0,0 0 0,-1 1 0,1-1 0,2 1 0,-2 0 0,0 0-1,2 1 1,0 1 0,-2 3-1,2 2 1,0 5-1,0 1 0,-2 3 1,4 0 0,-2 0-1,2 0 0,-2 0 0,2-2 1,0-2 0,0-1-1,1-1 1,-1-2 0,0-1 0,2-2 6,4-5-7,2-7-1,7-6 7,2-5 0,5-8 5,7-4-14,7-7 1,3-6 6,7-5 6,5-2-8,5 0 6,2 0-1,-2 0-13,-2 5 13,0 2-1,-4 3 0,-5 4-14,-1 2 1,-5 4 1,-4 4 0,-4 3 1,-2 2-1,-4 4 1,-4 1 0,-2 2 0,-3 2 1,-3 3 0</inkml:trace>
  <inkml:trace contextRef="#ctx0" brushRef="#br0" timeOffset="10374">2954 936 15,'0'0'3,"0"0"-1,0 1 0,-2-1-1,2 0 0,-2 1 1,2-1 0,-2 0 0,6 1-2,-2 2 1,4 0 0,0 0 0,5 0 0,3 1 0,1-1 0,1-1 0,3-1 0,-1 2-1,3-3 1,4 1 0,0 0-1,-1 0 0,1 2 1,-12-2 0,1 0-1,1 1 1,-1 1-1,3-1 0,-1 1 0,1 0 0,-1-1 0,1 0 0,-3 1 0,-1 0 0,-3-2 0,0 2 0,-1-2 0,-1 0 0,-2 0 0,0 0 0,1-1 0,-5 2 0,2-2 0,-2 0-1,-2 0 1,2 0 0,-2 0-1,-2 0 0,0 0 0</inkml:trace>
  <inkml:trace contextRef="#ctx0" brushRef="#br0" timeOffset="10764">3316 800 14,'0'-1'3,"-2"0"-1,2-1 1,-2 1-2,2-1 1,-2 1 0,0 0 0,-1-1 0,1 1-1,0 0 0,2 1 0,-2-1 0,2 1 0,-2 1 0,0 0-1,0 4 0,0 1 1,-2 2 0,-2 3-1,-1 3 1,1 4-1,-2 0 0,0 5 0,-1-1 1,3 2-1,-2 0 1,0 1 0,1-1-1,-1 0 0,2 0 0,0-1-1,0-2 1,-3 21 0,-1-9 0,2-5 0,-1-5 0,1-3-1,2-2 0</inkml:trace>
  <inkml:trace contextRef="#ctx0" brushRef="#br0" timeOffset="22152">151 1261 14,'0'0'2,"0"0"0,0 0 0,0 0 0,0 0 0,0 0-1,0 0 0,0 0 0,0 0 0,0 0-1,0 0 0,0 0 1,3 3 0,-3-2-1,2-1 0,-4 0 0,2 0 1,0 2-1,2-1 0,0 2 0</inkml:trace>
  <inkml:trace contextRef="#ctx0" brushRef="#br0" timeOffset="23171">276 1639 15,'-3'-1'2,"3"-2"1,0-1-1,-2 0 0,2-3 0,-2 0-1,-2-3 0,2 1 1,0-3-1,2 1 0,0-2 0,-2-1-1,0-1 1,2 0 0,-2-1 0,2-2-1,-2 1 1,0-1-1,0 1 1,0-1-1,0 2 0,-1-1 0,-1-1 1,0 2 0,0-2-1,2 2 0,0 0 0,0 0 0,0 0 0,2 0 0,-2 1 0,2 1 0,0 0 0,-2 0 0,2 0 0,2 1 0,-4 1 0,0-1 0,2 1 0,0 2 0,-3-2 0,3 3 0,0 0 0,-2 2 0,2 0 0,0 2 0,2 0 0,-2 1 0,0 0 0,0 1 0,-2-1 0,2 2 0,2 0 0,-2-1 0,0 2-1,3 0 0,-3 2 0</inkml:trace>
  <inkml:trace contextRef="#ctx0" brushRef="#br0" timeOffset="23685">0 566 14,'0'0'3,"0"0"0,0 0 0,0 0-1,0-3 0,0-1 0,0 2 0,0 0-1,0-1 0,0 2 0,0-1 0,0 2-1,0-1 1,0-1 0,0 2 0,3 2 0,-3 0-1,2 1 0,-2 2 1,0 2-1,2 1 0,-2 3 1,2 0 0,0 2 0,-2 0-1,0 2 1,0 0-1,0 0 1,2 0-1,-2-1 0,2-1 0,2 0 0,-2-2 0,0 0 1,2-2-1,0-2 1,3-2-1,1-4 1,6-5-1,5-4 1,4-4 0,6-6-1,2-5 0,2-4 1,4-4-1,2-5 0,3-2 0,-1-1 0,3-2 0,-1 1 0,0 0 0,44-39 0,-14 14 0,-13 10 0,-9 10 0,-7 8 0,-7 4 0,-6 7-1,-8 7 0,-5 1 1,-3 7-1,-7 2 0,0 4 0,-3 0 0,-5 4 0,-3 1 0,3 2 0,-4 3 0,-2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3:37.2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5705 16,'0'0'3,"0"0"0,0 0-1,0 0 1,0 0-1,0 0 0,0 0 0,0 0 0,0 0-1,0 0 0,0 0 0,0 0 0,0 0 0,0 0 0,0 0 0,0 0 0,0 0 0,3 0 0,-1 1-1,0 0 1,2 1 0,-2 0 0,0-1 0,0 0 0,0 0-1,0 1 0,0 0 1,0-1 0,-2 0-1,2 0 1,0 0 0,-2 2 0,2 0-1,1 1 0,-1 2 0,0-2 0,0 2 1,0 1-1,0-1 1,0 1-1,0 1 0,2 0 1,-2 0-1,2 0 0,-2 1 0,0-1 7,3-1-1,-3 1-1,2 1-1,-2 2 0,0-2-1,0 2 0,0 0 0,0-2-7,-2 2 13,2-2-14,0 0 14,0-2-2,-2 0 0,2-1-8,-2-1 1,3-1 0,-1-1 12,2-2-20,2-2 13,2-3 6,3-2-8,1-1-6,4-3 13,3-3-8,4-2 6,4-4 5,6-1 5,6-6-21,5-2 7,3-5 12,5-1-15,6-4 12,4-2-1,0-3 11,6 0-9,-2 0-8,0 0-7,-1 0 6,-3 3-1,-7 3-6,-3 3 0,-2 2 13,-7 2-2,-3 4-1,-5 1-7,-4 3 0,-2 1-13,-5 0 14,-1 2-13,-2 0 2,-2 3 7,-3 1-6,-1-1-5,-1 3-5,-2 1-4,-1 3 2,-3 0 3,-2 2 1,-2 2 1,1-1 2,-1 2 0</inkml:trace>
  <inkml:trace contextRef="#ctx0" brushRef="#br0" timeOffset="2515">946 6904 17,'0'0'3,"0"0"0,0 0 0,0 0 0,0 0-1,0 0 0,0 0 0,0 0-1,0 0 1,0 0-1,0 0 1,0 0-1,0 0 0,0 0 1,0 0-1,0 0 1,2 0-1,0 0 0,0 0 0,-2 0 0,2 0 0,-2 0 0,2 0 0,-2 1 6,0-1-7,0 0 6,2 1-7,-2 0 7,0-1-7,0 2 0,0-2 12,0 1 5,0-1-2,0 0-14,0 0 12,0 0 5,0 1-8,0-1-8,0 0 13,0 1-2,0-1-14,0 1 13,0-1-8,0 1-6,0-1 6,0 2 0,0-2-1,0 1 0,0 0 6,0 0 5,0-1-7,0 0-7,0 1 6,2 0-7,0 2 19,0-1-2,0 1-14,2 2-7,1-1 13,-1 0 0,2 2-8,0 1 13,-2 0-1,2 0-14,1 2 6,-1 2 0,-2-1-7,2 2 1,-2-1 13,0 1-8,-1 0 0,1-1-7,-2 2-5,2-1 7,-2-2 7,0 1-1,-2-2 6,2-2-1,0 0-7,-2-1 6,0-2-1,2 1-1,-2 0 0,2-3-1,-2 2 0,0-1-13,0-1 7,0 2 13,0-1-14,0 1 0,2-2-6,-2 2 14,2-3-1,-2 0-6,0 0 0,0 0 13,0-2-8,5 0 0,1-1 6,4-5-8,3-3 13,3-2-15,3-7 0,3-3 19,3-4-8,4-3-14,2-3 7,4-3-1,5-4 13,1-1-2,5-4-2,5-2-20,1-3 20,2 1-14,2 1 13,-1 2-1,-1 2-1,-4 2-1,-3 4-8,-3 2-6,-7 2-18,-2 4-15,-6 4-2,-2 1 4,-4 3 3</inkml:trace>
  <inkml:trace contextRef="#ctx0" brushRef="#br0" timeOffset="31251">1241 0 15,'0'0'3,"2"2"0,-2-2 0,0 0-1,0 0 0,3 0-1,-3 0 0,0 0 1,0 1-1,2-1 1,-2 0-1,2 1 1,0-1-1,-2 1 0,0-1 0,0 1 1,0-1-1,0 1 0,0 1 0,-2-2 0,0 0 0,0 0 0,-3 0 0,1 1-1,0-1 0,-4 0 0,0 1 0,-3 1 1,1-1-1,0 1 0,-1-1 1,-1 1-1,-3 0 0,1 1 1,-1-1-1,1 0 0,-1 2 0,-1-2 0,1 2 0,-1 0 0,-1 0 0,1 0 0,1 0 0,-1-1-1,1 1 1,3-1 0,-3 1 0,5-1 1,-2 0-1,3 0 1,-1-1-1,2 1 0,-1-1 0,1 0 0,2 1 1,0-1-1,0 0 0,-1 0 0,3-1 0,0 1 0,0 0 0,2 0 0,-2 0 0,2 0 0,0 1 0,0-1 0,-1 0 0,1 2 0,-2 0 0,2 1 0,-2 1 0,2 1 0,-2 0 0,2 1 0,-2 2 0,2 1 0,-3 3 1,3 0-1,-2 2 1,2 1-1,0 2 0,0 1 0,0 1 0,2 0 0,-2 1 0,2 0 0,-2 0 0,2 1 0,0 2 0,0-1 1,-2 2-1,2-1 0,0 1 0,0-2 0,0 2 0,2 1 0,-2-2 0,2 0 0,-2-1 0,2-1 0,-2 0 0,2 1 0,-2 0 0,2-1 0,0-1 7,-2 1-1,2-1-8,-2 1 1,2 0 6,-2 2 0,0-1-7,0 0 6,-2 1-6,2-1 6,-2 2 0,2 1-7,0-1 0,-2 0 7,2 0-1,0-1 0,0 0 0,0-1-7,2 2 13,-2-2-7,2 0-1,0 0 7,0 0-14,0 0 7,3 0-7,-3 0 1,0-1 7,0 2 0,0 0 0,0 0 0,0 0-7,0 1 7,0 0 0,0 0-1,0 0 0,0-1-6,0 2 7,0 1 0,1-2-7,-1 0 13,-2 1-1,2 0-7,-2 1 6,2-1-13,-2-1 7,2 1 6,-2 1-13,0-1 1,-2 1 7,0-2-7,0 1 20,0 0-2,-1 0-14,1-2 13,0 1-7,0-2-7,0-1 0,0 1 7,0-1-13,0-1 13,-2 0 0,2 0-1,-2 0-12,2-1 7,0 1 0,-1 2 7,1 0-1,0-1 0,0 1-1,0-1 6,0 0-1,0-1-1,0 0-1,0 1-1,-2 0-13,2-1 14,-2-1-7,1 1-7,-1 0 14,2-1-1,-2 0 0,2 0-1,0-2-1,0 0-6,0 1 0,0-2 7,0 2-13,0-1 13,0-1 6,0 0-1,-3 0-1,1 2-1,0 0-1,0 0-1,0 1-7,0-3 1,0 1 0,-1-2 0,3 2 12,-2-2-20,2 3 20,0-1-1,0 0-20,0 1 20,0 0-8,0 0 0,0-1 0,0 1 6,0 0-1,0 1-7,-3 1 0,1 0 0,0 0 6,0 0-13,0 0 1,0 0 7,2-1 6,-2-1-1,1-1-7,1-1-13,0 0 8,0-1 1,0 0 7,2-2 6,-2 0-20,2 0 8,-2 1 1,2 0 6,-2 1 0,0 0-1,-2 1 0,0 0 6,0 3-1,-1 0-13,1 1-6,0-1 8,-2 0 7,2 0-1,-2 0 6,-1 0-1,1-3 0,2 2-1,-2-2-7,2-3 0,0-1 0,1 0 6,-1-2 0,0 2-20,0-1 8,0 1 8,0 1 6,-2 0-1,-3 3-7,3 2 0,-4 1 0,-1 1-6,1-1 1,0-1 13,-1 0-1,3-1-13,-2-2 13,1 0-7,1-1 7,2 0-7,0-1 6,2 0-13,0 0 13,-1 1-13,1-2 1,-2 2 1,0 0 20,2 2-8,-2-2-1,-1 2-7,1 1-6,-2 1 14,2-2-7,-1 1 6,1-2 6,0 1-2,0-2-7,2 0 0,0-2 6,-1 0-20,3 0 20,-2-1-7,2 0 0,-2-1 6,2-1-14,0 1 8,0-2-1,0 0 7,0-1-1,2-1-7,-2-1 0,2 0-6,0-2-6,-2 0 21,2-1-1,0-1-1,0 1-7,0-2 6,0-1-7,0 1 7,4-1-1,2-1 0,2 0-1,5 0-6,3-1 6,5-2 6,2 1-7,1-2-7,3 1-5,4-1 7,0 1 7,2-1 6,3 1-8,-1-1-6,0 0 6,2-1 0,-2 1 6,2-1-13,-3 1 13,-1 1-8,-2-1 7,-2 1-14,-5-1 14,1 2-7,-4 0-7,-5 1 1,-1-1 13,-1 0-13,-3 2-5,-3 0-12,-2 0-3,0-1-3,1 1 3,-5-1 3,-2 0 2,0-1 3,-2 0 1,0 0 2,-3-2 1,1 0 2</inkml:trace>
  <inkml:trace contextRef="#ctx0" brushRef="#br0" timeOffset="32858">795 4546 15,'-2'-4'3,"0"-2"0,-1 2 0,1-2-1,0 0 1,-2 2-1,2-1 0,-2 0 0,2 1 0,0 0 0,0 1 1,0-1-2,2 2 1,-2-1 0,2 1-1,0 0 0,0 1 1,0-1-1,0 2 6,2 2 6,2-1 4,0 1-2,2-1-2,0 3-1,1-3-2,1 1-1,0 2-1,0-1-7,3 1 0,-1 0-7,0 1 1,1 1 13,1 0-1,-1-2 5,1 2-14,-2 1 1,1 0 12,-1 0-7,0 1-7,1 0 7,-3 3 5,-2 2 12,2 1-9,-1 1-14,-1 1 13,-4 1-2,0 3-7,2 1 6,-4 1 5,0 0-8,-2 2-7,0-1 7,-2 1-1,0 1 6,-3-1-1,1-1-1,0 2-1,0-2-1,0-1-7,-3-1-6,3-2 0,-2-1 1,2 0 7,-1-3-6,1-1 7,2-3 6,0-1-14,0-1 14,0-2-1,2 0-14,0-2-18,0-2-3,2 1 2,0-1 3,0-3 2,0-2 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3-04-03T07:43:49.69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229 4 14,'-2'1'3,"2"-1"-1,0 0 0,0 0 1,-4 0-1,2-1 0,2-1 0,-4 1-1,2 0 0,0 1 0,-2-1-1,1 2 1,-3 0 0,-2 3 0,0-1 0,-1 2-1,1 2 1,-2 4-1,-3 2 0,5-5 0,0 3 1,0 3-1,-3 1 1,-1 4-1,1 1 0,-1 1 0,-2 0 0,3 3 0,1-2 1,0 1-1,1-1 0,3 1 0,0 1 0,2-2 1,0 1-1,4 0 0,2 0 1,2 1-1,2-2 1,0 1-1,3-1 1,1 1-1,2-1 0,3-2 0,-1 1 0,3-1 0,1-2 0,1 0 1,0-3-1,-3 0 1,3-2 0,-3-1 0,1-2-1,-3-3 1,3-1-1,-3-3 0,1 1 0,-1-2 0,1-2 0,-3-1-1,3-1 0,-3-1-1,0 0 0</inkml:trace>
  <inkml:trace contextRef="#ctx0" brushRef="#br0" timeOffset="608">570 401 15,'0'0'3,"0"0"-1,0 0 0,0 0-1,0 0 1,0 0-1,0 0 1,-2 0-1,2 0 0,0 1 0,-4 2 0,0 1 0,-2 2-1,0 1 1,-1 1 0,1 2 0,0-1-1,0 1 1,2 1-1,-2 0 1,3 2-1,-1 0 0,2 0 1,2 0-1,0-1 0,0 1 0,2 0 1,2-1-1,1-1 0,-1 0 0,4-1 0,0-2 0,1 0 0,1-2 0,0 0 0,3-2 0,-1-2 0,-2-2 0,3 0 0,-1-1 0,1-2 0,-1 0 0,-2-1 0,1 1 0,-3-2 0,0 1 1,-2-1-1,-1-1 0,-3 0 0,0 1 0,0-2 0,-4 0 1,0-2-1,-2 1 0,-3 0 0,1 1 1,0-1-1,-2 1 0,1 0 0,-1 1 0,2 0 0,-2 1 0,1 0 0,1-1 0,0 3 0,2-1 0,0 1 0,0-2 0,2 2 0,0-2 0,2-1 0,0 1-1,2 0 1,2-1 0,-2 0 0,2 1 0,2 1 1,0 0-1,1 0 0,-1 1 0,2 1 0,2 1 0,1 1 0,-1 0-1,0 2 1,3 0 0,-1 2 1,1-1-1,14 7 0,-5 0-1,-3-1 1,-5 0 1,-1 0-1,-7 0 0,2 2 0,-2-2 0,-6 0 0,3 1-1,-1-1 1,-2-2 0,0-2 0,0-1 0,0 1 0,0-4 0,0 0 0,-2-1 1,2 1-1,0-1 0,2-2 0,0-2 0,-4-1-1,4-3 1,0-3 0,4 1 0,0 0 0,0 0 0,1 1 0,-1-1 0,4 3 0,2 1 0,-1 1 0,-1 1 0,5 2 1,-7 2-1,0 1 0,0 0-1,1 1 2,1 2-1,2-1 0,1 1 1,-1-1-1,1 1 1,1-1-1,1 1 1,-1-1-1,1 0 0,-3-2 0,3-1 0,-1 0 0,0-1 0,-1-2 1,-1 1-1,1-1 0,-1-1 1,-2-1-1,-1 1 0,1-2-1,-2 1 1,-1-1 1,-1 1-1,-2 0-1,0 0 0,-2 2-1,-2-2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865A-2FD6-485C-8720-D8BD37B1826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35506-12C9-4934-93CE-63B7AA0348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5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57.emf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emf"/><Relationship Id="rId5" Type="http://schemas.openxmlformats.org/officeDocument/2006/relationships/customXml" Target="../ink/ink6.xml"/><Relationship Id="rId4" Type="http://schemas.openxmlformats.org/officeDocument/2006/relationships/image" Target="../media/image6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13" Type="http://schemas.openxmlformats.org/officeDocument/2006/relationships/customXml" Target="../ink/ink11.xml"/><Relationship Id="rId18" Type="http://schemas.openxmlformats.org/officeDocument/2006/relationships/image" Target="../media/image71.emf"/><Relationship Id="rId3" Type="http://schemas.openxmlformats.org/officeDocument/2006/relationships/oleObject" Target="../embeddings/oleObject2.bin"/><Relationship Id="rId21" Type="http://schemas.openxmlformats.org/officeDocument/2006/relationships/customXml" Target="../ink/ink15.xml"/><Relationship Id="rId7" Type="http://schemas.openxmlformats.org/officeDocument/2006/relationships/customXml" Target="../ink/ink8.xml"/><Relationship Id="rId12" Type="http://schemas.openxmlformats.org/officeDocument/2006/relationships/image" Target="../media/image68.emf"/><Relationship Id="rId17" Type="http://schemas.openxmlformats.org/officeDocument/2006/relationships/customXml" Target="../ink/ink1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emf"/><Relationship Id="rId20" Type="http://schemas.openxmlformats.org/officeDocument/2006/relationships/image" Target="../media/image7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customXml" Target="../ink/ink10.xml"/><Relationship Id="rId24" Type="http://schemas.openxmlformats.org/officeDocument/2006/relationships/image" Target="../media/image74.emf"/><Relationship Id="rId5" Type="http://schemas.openxmlformats.org/officeDocument/2006/relationships/oleObject" Target="../embeddings/oleObject3.bin"/><Relationship Id="rId15" Type="http://schemas.openxmlformats.org/officeDocument/2006/relationships/customXml" Target="../ink/ink12.xml"/><Relationship Id="rId23" Type="http://schemas.openxmlformats.org/officeDocument/2006/relationships/customXml" Target="../ink/ink16.xml"/><Relationship Id="rId10" Type="http://schemas.openxmlformats.org/officeDocument/2006/relationships/image" Target="../media/image67.emf"/><Relationship Id="rId19" Type="http://schemas.openxmlformats.org/officeDocument/2006/relationships/customXml" Target="../ink/ink14.xml"/><Relationship Id="rId4" Type="http://schemas.openxmlformats.org/officeDocument/2006/relationships/image" Target="../media/image4.wmf"/><Relationship Id="rId9" Type="http://schemas.openxmlformats.org/officeDocument/2006/relationships/customXml" Target="../ink/ink9.xml"/><Relationship Id="rId14" Type="http://schemas.openxmlformats.org/officeDocument/2006/relationships/image" Target="../media/image69.emf"/><Relationship Id="rId22" Type="http://schemas.openxmlformats.org/officeDocument/2006/relationships/image" Target="../media/image73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0.xml"/><Relationship Id="rId18" Type="http://schemas.openxmlformats.org/officeDocument/2006/relationships/image" Target="../media/image82.emf"/><Relationship Id="rId26" Type="http://schemas.openxmlformats.org/officeDocument/2006/relationships/image" Target="../media/image86.emf"/><Relationship Id="rId21" Type="http://schemas.openxmlformats.org/officeDocument/2006/relationships/customXml" Target="../ink/ink24.xml"/><Relationship Id="rId34" Type="http://schemas.openxmlformats.org/officeDocument/2006/relationships/image" Target="../media/image90.emf"/><Relationship Id="rId7" Type="http://schemas.openxmlformats.org/officeDocument/2006/relationships/customXml" Target="../ink/ink17.xml"/><Relationship Id="rId12" Type="http://schemas.openxmlformats.org/officeDocument/2006/relationships/image" Target="../media/image79.emf"/><Relationship Id="rId17" Type="http://schemas.openxmlformats.org/officeDocument/2006/relationships/customXml" Target="../ink/ink22.xml"/><Relationship Id="rId25" Type="http://schemas.openxmlformats.org/officeDocument/2006/relationships/customXml" Target="../ink/ink26.xml"/><Relationship Id="rId33" Type="http://schemas.openxmlformats.org/officeDocument/2006/relationships/customXml" Target="../ink/ink30.xml"/><Relationship Id="rId38" Type="http://schemas.openxmlformats.org/officeDocument/2006/relationships/image" Target="../media/image9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emf"/><Relationship Id="rId20" Type="http://schemas.openxmlformats.org/officeDocument/2006/relationships/image" Target="../media/image83.emf"/><Relationship Id="rId29" Type="http://schemas.openxmlformats.org/officeDocument/2006/relationships/customXml" Target="../ink/ink2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11" Type="http://schemas.openxmlformats.org/officeDocument/2006/relationships/customXml" Target="../ink/ink19.xml"/><Relationship Id="rId24" Type="http://schemas.openxmlformats.org/officeDocument/2006/relationships/image" Target="../media/image85.emf"/><Relationship Id="rId32" Type="http://schemas.openxmlformats.org/officeDocument/2006/relationships/image" Target="../media/image89.emf"/><Relationship Id="rId37" Type="http://schemas.openxmlformats.org/officeDocument/2006/relationships/customXml" Target="../ink/ink32.xml"/><Relationship Id="rId5" Type="http://schemas.openxmlformats.org/officeDocument/2006/relationships/oleObject" Target="../embeddings/oleObject5.bin"/><Relationship Id="rId15" Type="http://schemas.openxmlformats.org/officeDocument/2006/relationships/customXml" Target="../ink/ink21.xml"/><Relationship Id="rId23" Type="http://schemas.openxmlformats.org/officeDocument/2006/relationships/customXml" Target="../ink/ink25.xml"/><Relationship Id="rId28" Type="http://schemas.openxmlformats.org/officeDocument/2006/relationships/image" Target="../media/image87.emf"/><Relationship Id="rId36" Type="http://schemas.openxmlformats.org/officeDocument/2006/relationships/image" Target="../media/image91.emf"/><Relationship Id="rId10" Type="http://schemas.openxmlformats.org/officeDocument/2006/relationships/image" Target="../media/image78.emf"/><Relationship Id="rId19" Type="http://schemas.openxmlformats.org/officeDocument/2006/relationships/customXml" Target="../ink/ink23.xml"/><Relationship Id="rId31" Type="http://schemas.openxmlformats.org/officeDocument/2006/relationships/customXml" Target="../ink/ink29.xml"/><Relationship Id="rId4" Type="http://schemas.openxmlformats.org/officeDocument/2006/relationships/image" Target="../media/image6.wmf"/><Relationship Id="rId9" Type="http://schemas.openxmlformats.org/officeDocument/2006/relationships/customXml" Target="../ink/ink18.xml"/><Relationship Id="rId14" Type="http://schemas.openxmlformats.org/officeDocument/2006/relationships/image" Target="../media/image80.emf"/><Relationship Id="rId22" Type="http://schemas.openxmlformats.org/officeDocument/2006/relationships/image" Target="../media/image84.emf"/><Relationship Id="rId27" Type="http://schemas.openxmlformats.org/officeDocument/2006/relationships/customXml" Target="../ink/ink27.xml"/><Relationship Id="rId30" Type="http://schemas.openxmlformats.org/officeDocument/2006/relationships/image" Target="../media/image88.emf"/><Relationship Id="rId35" Type="http://schemas.openxmlformats.org/officeDocument/2006/relationships/customXml" Target="../ink/ink31.xml"/><Relationship Id="rId8" Type="http://schemas.openxmlformats.org/officeDocument/2006/relationships/image" Target="../media/image77.emf"/><Relationship Id="rId3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5428" y="1579067"/>
            <a:ext cx="7910286" cy="5189636"/>
          </a:xfrm>
          <a:noFill/>
        </p:spPr>
        <p:txBody>
          <a:bodyPr lIns="91583" tIns="45040" rIns="91583" bIns="45040"/>
          <a:lstStyle/>
          <a:p>
            <a:pPr marL="330356" indent="-330356" defTabSz="324349">
              <a:buClr>
                <a:srgbClr val="BC3700"/>
              </a:buClr>
            </a:pPr>
            <a:r>
              <a:rPr lang="en-US" sz="3000" b="1" dirty="0">
                <a:solidFill>
                  <a:srgbClr val="BC3700"/>
                </a:solidFill>
                <a:latin typeface="Times New Roman" pitchFamily="18" charset="0"/>
              </a:rPr>
              <a:t>Ordinary repairs</a:t>
            </a:r>
          </a:p>
          <a:p>
            <a:pPr marL="482019" lvl="1" indent="0" defTabSz="324349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expenditures to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maintain</a:t>
            </a:r>
            <a:r>
              <a:rPr lang="en-US" sz="2600" b="1" dirty="0">
                <a:latin typeface="Times New Roman" pitchFamily="18" charset="0"/>
              </a:rPr>
              <a:t> the operating</a:t>
            </a:r>
          </a:p>
          <a:p>
            <a:pPr marL="482019" lvl="1" indent="0" defTabSz="324349">
              <a:buClr>
                <a:srgbClr val="BC3700"/>
              </a:buClr>
              <a:buNone/>
            </a:pPr>
            <a:r>
              <a:rPr lang="en-US" sz="2600" b="1" dirty="0">
                <a:latin typeface="Times New Roman" pitchFamily="18" charset="0"/>
              </a:rPr>
              <a:t>  efficiency and productive life of the unit</a:t>
            </a:r>
          </a:p>
          <a:p>
            <a:pPr marL="482019" lvl="1" indent="0" defTabSz="324349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such repairs are debited to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Repairs Expense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600" b="1" dirty="0">
                <a:latin typeface="Times New Roman" pitchFamily="18" charset="0"/>
              </a:rPr>
              <a:t>as</a:t>
            </a:r>
          </a:p>
          <a:p>
            <a:pPr marL="482019" lvl="1" indent="0" defTabSz="324349">
              <a:buClr>
                <a:srgbClr val="BC3700"/>
              </a:buClr>
              <a:buNone/>
            </a:pPr>
            <a:r>
              <a:rPr lang="en-US" sz="2600" b="1" dirty="0">
                <a:latin typeface="Times New Roman" pitchFamily="18" charset="0"/>
              </a:rPr>
              <a:t>  incurred and are often referred to as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revenue</a:t>
            </a:r>
          </a:p>
          <a:p>
            <a:pPr marL="482019" lvl="1" indent="0" defTabSz="324349">
              <a:buClr>
                <a:srgbClr val="BC3700"/>
              </a:buClr>
              <a:buNone/>
            </a:pP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  expenditures</a:t>
            </a:r>
            <a:r>
              <a:rPr lang="en-US" sz="2600" b="1" dirty="0">
                <a:latin typeface="Times New Roman" pitchFamily="18" charset="0"/>
              </a:rPr>
              <a:t>.</a:t>
            </a:r>
            <a:endParaRPr lang="en-US" sz="1900" b="1" dirty="0">
              <a:latin typeface="Times New Roman" pitchFamily="18" charset="0"/>
            </a:endParaRPr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1217084" y="180083"/>
            <a:ext cx="6709833" cy="2362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EXPENDITURES DURING USEFUL LIFE</a:t>
            </a:r>
          </a:p>
          <a:p>
            <a:pPr algn="ctr" eaLnBrk="0" hangingPunct="0"/>
            <a:r>
              <a:rPr lang="en-US" b="1" dirty="0">
                <a:solidFill>
                  <a:schemeClr val="tx2"/>
                </a:solidFill>
              </a:rPr>
              <a:t>STUDY OBJECTIVE</a:t>
            </a:r>
            <a:r>
              <a:rPr lang="en-US" b="1" dirty="0">
                <a:solidFill>
                  <a:srgbClr val="790015"/>
                </a:solidFill>
              </a:rPr>
              <a:t> </a:t>
            </a:r>
            <a:r>
              <a:rPr lang="en-US" b="1" dirty="0">
                <a:solidFill>
                  <a:srgbClr val="971008"/>
                </a:solidFill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endParaRPr lang="en-US" sz="3400" b="1" dirty="0"/>
          </a:p>
        </p:txBody>
      </p:sp>
      <p:pic>
        <p:nvPicPr>
          <p:cNvPr id="45060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143" y="5643563"/>
            <a:ext cx="514048" cy="617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5428" y="1579067"/>
            <a:ext cx="7910286" cy="5189636"/>
          </a:xfrm>
          <a:noFill/>
        </p:spPr>
        <p:txBody>
          <a:bodyPr lIns="91583" tIns="45040" rIns="91583" bIns="45040"/>
          <a:lstStyle/>
          <a:p>
            <a:pPr marL="0" indent="0" defTabSz="324349">
              <a:buClr>
                <a:srgbClr val="BC3700"/>
              </a:buClr>
            </a:pPr>
            <a:r>
              <a:rPr lang="en-US" sz="3500" b="1" dirty="0">
                <a:solidFill>
                  <a:srgbClr val="BC3700"/>
                </a:solidFill>
                <a:latin typeface="Times New Roman" pitchFamily="18" charset="0"/>
              </a:rPr>
              <a:t>Capital expenditures</a:t>
            </a:r>
            <a:endParaRPr lang="en-US" sz="2600" b="1" dirty="0">
              <a:latin typeface="Times New Roman" pitchFamily="18" charset="0"/>
            </a:endParaRPr>
          </a:p>
          <a:p>
            <a:pPr marL="0" indent="0" defTabSz="324349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 	</a:t>
            </a:r>
            <a:r>
              <a:rPr lang="en-US" sz="3000" b="1" dirty="0">
                <a:latin typeface="Times New Roman" pitchFamily="18" charset="0"/>
              </a:rPr>
              <a:t>Additions and improvements </a:t>
            </a:r>
          </a:p>
          <a:p>
            <a:pPr marL="108116" lvl="1" indent="0" defTabSz="324349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	increase the operating efficiency, 	productive 	capacity, or useful life of a plant asset</a:t>
            </a:r>
          </a:p>
          <a:p>
            <a:pPr marL="0" indent="0" defTabSz="324349">
              <a:buNone/>
            </a:pPr>
            <a:r>
              <a:rPr lang="en-US" sz="3000" b="1" dirty="0">
                <a:solidFill>
                  <a:srgbClr val="BC3700"/>
                </a:solidFill>
              </a:rPr>
              <a:t>	1</a:t>
            </a:r>
            <a:r>
              <a:rPr lang="en-US" sz="3000" b="1" dirty="0">
                <a:latin typeface="Times New Roman" pitchFamily="18" charset="0"/>
              </a:rPr>
              <a:t> Usually material in amount and occur </a:t>
            </a:r>
          </a:p>
          <a:p>
            <a:pPr marL="0" indent="0" defTabSz="324349">
              <a:buNone/>
            </a:pPr>
            <a:r>
              <a:rPr lang="en-US" sz="3000" b="1" dirty="0">
                <a:latin typeface="Times New Roman" pitchFamily="18" charset="0"/>
              </a:rPr>
              <a:t>  	    infrequently.</a:t>
            </a:r>
          </a:p>
          <a:p>
            <a:pPr marL="108116" lvl="1" indent="0" defTabSz="324349">
              <a:buNone/>
            </a:pPr>
            <a:r>
              <a:rPr lang="en-US" sz="3100" b="1" dirty="0">
                <a:solidFill>
                  <a:srgbClr val="BC3700"/>
                </a:solidFill>
              </a:rPr>
              <a:t>	2</a:t>
            </a:r>
            <a:r>
              <a:rPr lang="en-US" sz="3100" b="1" dirty="0">
                <a:latin typeface="Times New Roman" pitchFamily="18" charset="0"/>
              </a:rPr>
              <a:t> I</a:t>
            </a:r>
            <a:r>
              <a:rPr lang="en-US" sz="3000" b="1" dirty="0">
                <a:latin typeface="Times New Roman" pitchFamily="18" charset="0"/>
              </a:rPr>
              <a:t>ncrease the company’s investment in 	</a:t>
            </a:r>
          </a:p>
          <a:p>
            <a:pPr marL="108116" lvl="1" indent="0" defTabSz="324349">
              <a:buNone/>
            </a:pPr>
            <a:r>
              <a:rPr lang="en-US" sz="3000" b="1" dirty="0">
                <a:latin typeface="Times New Roman" pitchFamily="18" charset="0"/>
              </a:rPr>
              <a:t>   	productive facilities.</a:t>
            </a:r>
          </a:p>
          <a:p>
            <a:pPr marL="108116" lvl="1" indent="0" defTabSz="324349">
              <a:buNone/>
            </a:pPr>
            <a:r>
              <a:rPr lang="en-US" sz="3000" b="1" dirty="0">
                <a:latin typeface="Times New Roman" pitchFamily="18" charset="0"/>
              </a:rPr>
              <a:t>    </a:t>
            </a:r>
            <a:r>
              <a:rPr lang="en-US" sz="3100" b="1" dirty="0">
                <a:solidFill>
                  <a:srgbClr val="CC3300"/>
                </a:solidFill>
              </a:rPr>
              <a:t> </a:t>
            </a:r>
            <a:r>
              <a:rPr lang="en-US" sz="3000" b="1" dirty="0">
                <a:latin typeface="Times New Roman" pitchFamily="18" charset="0"/>
              </a:rPr>
              <a:t>Debit the plant asset affected.</a:t>
            </a: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1217084" y="214312"/>
            <a:ext cx="6910916" cy="1254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EXPENDITURES DURING USEFUL LIFE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41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0638" y="4078288"/>
              <a:ext cx="2532062" cy="95250"/>
            </p14:xfrm>
          </p:contentPart>
        </mc:Choice>
        <mc:Fallback xmlns="">
          <p:pic>
            <p:nvPicPr>
              <p:cNvPr id="1741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51277" y="4069047"/>
                <a:ext cx="2550783" cy="11373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405" y="1680270"/>
            <a:ext cx="7771190" cy="5052714"/>
          </a:xfrm>
          <a:noFill/>
        </p:spPr>
        <p:txBody>
          <a:bodyPr lIns="91583" tIns="45040" rIns="91583" bIns="45040"/>
          <a:lstStyle/>
          <a:p>
            <a:pPr eaLnBrk="1" hangingPunct="1"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Retirement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000" b="1" dirty="0">
                <a:latin typeface="Times New Roman" pitchFamily="18" charset="0"/>
              </a:rPr>
              <a:t>Plant asset is scrapped or discarded. 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000" b="1" dirty="0">
                <a:latin typeface="Times New Roman" pitchFamily="18" charset="0"/>
              </a:rPr>
              <a:t>Eliminate the book value of the plant asset at the date of sale by debiting Accumulated Depreciation and crediting the asset account for its cost.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000" b="1" dirty="0">
                <a:latin typeface="Times New Roman" pitchFamily="18" charset="0"/>
              </a:rPr>
              <a:t>Debit Cash to record the cash proceeds from the sale.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000" b="1" dirty="0">
                <a:latin typeface="Times New Roman" pitchFamily="18" charset="0"/>
              </a:rPr>
              <a:t>Compute gain or loss.</a:t>
            </a:r>
          </a:p>
          <a:p>
            <a:pPr eaLnBrk="1" hangingPunct="1"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If the cash proceeds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b="1" dirty="0">
                <a:latin typeface="Times New Roman" pitchFamily="18" charset="0"/>
              </a:rPr>
              <a:t>the book value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000" b="1" dirty="0">
                <a:latin typeface="Times New Roman" pitchFamily="18" charset="0"/>
              </a:rPr>
              <a:t>recognize a gain by crediting Gain on Disposal for the difference.</a:t>
            </a:r>
          </a:p>
          <a:p>
            <a:pPr eaLnBrk="1" hangingPunct="1"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If the cash proceeds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b="1" dirty="0">
                <a:latin typeface="Times New Roman" pitchFamily="18" charset="0"/>
              </a:rPr>
              <a:t>the book value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000" b="1" dirty="0">
                <a:latin typeface="Times New Roman" pitchFamily="18" charset="0"/>
              </a:rPr>
              <a:t> recognize a loss by debiting Loss on Disposal for the</a:t>
            </a:r>
          </a:p>
          <a:p>
            <a:pPr lvl="1" eaLnBrk="1" hangingPunct="1">
              <a:buClr>
                <a:srgbClr val="BC3700"/>
              </a:buClr>
              <a:buFontTx/>
              <a:buNone/>
            </a:pPr>
            <a:r>
              <a:rPr lang="en-US" sz="2000" b="1" dirty="0">
                <a:latin typeface="Times New Roman" pitchFamily="18" charset="0"/>
              </a:rPr>
              <a:t>     difference.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36084" y="517922"/>
            <a:ext cx="7471833" cy="1085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PLANT ASSET DISPOSALS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STUDY OBJECTIVE</a:t>
            </a:r>
            <a:r>
              <a:rPr lang="en-US" b="1" dirty="0">
                <a:solidFill>
                  <a:srgbClr val="790015"/>
                </a:solidFill>
              </a:rPr>
              <a:t> </a:t>
            </a:r>
            <a:r>
              <a:rPr lang="en-US" b="1" dirty="0">
                <a:solidFill>
                  <a:srgbClr val="FC0128"/>
                </a:solidFill>
              </a:rPr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43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1675" y="2363788"/>
              <a:ext cx="52388" cy="19050"/>
            </p14:xfrm>
          </p:contentPart>
        </mc:Choice>
        <mc:Fallback xmlns="">
          <p:pic>
            <p:nvPicPr>
              <p:cNvPr id="1843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2346" y="2355099"/>
                <a:ext cx="71047" cy="364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43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60600" y="9388475"/>
              <a:ext cx="0" cy="0"/>
            </p14:xfrm>
          </p:contentPart>
        </mc:Choice>
        <mc:Fallback xmlns="">
          <p:pic>
            <p:nvPicPr>
              <p:cNvPr id="1843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360600" y="93884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43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78613" y="1331913"/>
              <a:ext cx="2155825" cy="533400"/>
            </p14:xfrm>
          </p:contentPart>
        </mc:Choice>
        <mc:Fallback xmlns="">
          <p:pic>
            <p:nvPicPr>
              <p:cNvPr id="1843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69255" y="1322555"/>
                <a:ext cx="2174540" cy="5521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836084" y="517922"/>
            <a:ext cx="7471833" cy="1085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PLANT ASSET DISPOSALS</a:t>
            </a:r>
          </a:p>
          <a:p>
            <a:pPr algn="ctr" eaLnBrk="0" hangingPunct="0">
              <a:spcBef>
                <a:spcPct val="50000"/>
              </a:spcBef>
            </a:pPr>
            <a:endParaRPr lang="en-US" b="1" dirty="0">
              <a:solidFill>
                <a:srgbClr val="FC0128"/>
              </a:solidFill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9" y="2428875"/>
            <a:ext cx="8345714" cy="185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45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43013" y="2884488"/>
              <a:ext cx="6564312" cy="2076450"/>
            </p14:xfrm>
          </p:contentPart>
        </mc:Choice>
        <mc:Fallback xmlns="">
          <p:pic>
            <p:nvPicPr>
              <p:cNvPr id="1945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3653" y="2875125"/>
                <a:ext cx="6583032" cy="2095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45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8575" y="4362450"/>
              <a:ext cx="165100" cy="407988"/>
            </p14:xfrm>
          </p:contentPart>
        </mc:Choice>
        <mc:Fallback xmlns="">
          <p:pic>
            <p:nvPicPr>
              <p:cNvPr id="1945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89284" y="4353071"/>
                <a:ext cx="183683" cy="426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46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80150" y="2427288"/>
              <a:ext cx="1228725" cy="590550"/>
            </p14:xfrm>
          </p:contentPart>
        </mc:Choice>
        <mc:Fallback xmlns="">
          <p:pic>
            <p:nvPicPr>
              <p:cNvPr id="1946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70781" y="2417926"/>
                <a:ext cx="1247462" cy="60927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816429" y="4929187"/>
            <a:ext cx="7601857" cy="928688"/>
          </a:xfrm>
          <a:prstGeom prst="rect">
            <a:avLst/>
          </a:prstGeom>
          <a:solidFill>
            <a:srgbClr val="F6BF69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4733F"/>
            </a:prstShdw>
          </a:effectLst>
        </p:spPr>
        <p:txBody>
          <a:bodyPr wrap="none" lIns="86493" tIns="43247" rIns="86493" bIns="43247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16429" y="1823145"/>
            <a:ext cx="7493000" cy="2820293"/>
            <a:chOff x="540" y="1224"/>
            <a:chExt cx="4956" cy="1896"/>
          </a:xfrm>
        </p:grpSpPr>
        <p:sp>
          <p:nvSpPr>
            <p:cNvPr id="18438" name="Rectangle 5"/>
            <p:cNvSpPr>
              <a:spLocks noChangeArrowheads="1"/>
            </p:cNvSpPr>
            <p:nvPr/>
          </p:nvSpPr>
          <p:spPr bwMode="auto">
            <a:xfrm>
              <a:off x="540" y="1224"/>
              <a:ext cx="4956" cy="1896"/>
            </a:xfrm>
            <a:prstGeom prst="rect">
              <a:avLst/>
            </a:prstGeom>
            <a:solidFill>
              <a:srgbClr val="FCD1C1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77D74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594" y="1232"/>
              <a:ext cx="4881" cy="1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spAutoFit/>
            </a:bodyPr>
            <a:lstStyle/>
            <a:p>
              <a:pPr eaLnBrk="0" hangingPunct="0"/>
              <a:r>
                <a:rPr lang="en-US" sz="2300" b="1" dirty="0"/>
                <a:t>On July 1, 2005, Wright Company sells office furniture for $16,000 cash.  Original cost was $60,000 and as of January 1, 2005, had accumulated depreciation of $41,000.  Depreciation for the first 6 months of 2005 is $8,000.  The entry to record depreciation expense and update accumulated depreciation to July 1 is as follows:</a:t>
              </a:r>
            </a:p>
          </p:txBody>
        </p:sp>
      </p:grp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1852085" y="517922"/>
            <a:ext cx="5421690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GAIN ON DISPOSAL</a:t>
            </a:r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798286" y="4929188"/>
          <a:ext cx="7697108" cy="96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3057449" imgH="333451" progId="Excel.Sheet.8">
                  <p:embed/>
                </p:oleObj>
              </mc:Choice>
              <mc:Fallback>
                <p:oleObj name="Worksheet" r:id="rId3" imgW="3057449" imgH="333451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286" y="4929188"/>
                        <a:ext cx="7697108" cy="9688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943429" y="5109270"/>
            <a:ext cx="7366000" cy="1462980"/>
          </a:xfrm>
          <a:prstGeom prst="rect">
            <a:avLst/>
          </a:prstGeom>
          <a:solidFill>
            <a:srgbClr val="F6BF69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4733F"/>
            </a:prstShdw>
          </a:effectLst>
        </p:spPr>
        <p:txBody>
          <a:bodyPr wrap="none" lIns="86493" tIns="43247" rIns="86493" bIns="43247" anchor="ctr"/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669143" y="0"/>
            <a:ext cx="5805714" cy="14083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10000"/>
              </a:spcBef>
            </a:pPr>
            <a:endParaRPr lang="en-US" sz="4200" b="1" dirty="0"/>
          </a:p>
          <a:p>
            <a:pPr algn="ctr" eaLnBrk="0" hangingPunct="0">
              <a:spcBef>
                <a:spcPct val="1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GAIN ON DISPOSAL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16429" y="1696641"/>
            <a:ext cx="7493000" cy="714375"/>
            <a:chOff x="540" y="1140"/>
            <a:chExt cx="4956" cy="480"/>
          </a:xfrm>
        </p:grpSpPr>
        <p:sp>
          <p:nvSpPr>
            <p:cNvPr id="19468" name="Rectangle 5"/>
            <p:cNvSpPr>
              <a:spLocks noChangeArrowheads="1"/>
            </p:cNvSpPr>
            <p:nvPr/>
          </p:nvSpPr>
          <p:spPr bwMode="auto">
            <a:xfrm>
              <a:off x="540" y="1140"/>
              <a:ext cx="4956" cy="480"/>
            </a:xfrm>
            <a:prstGeom prst="rect">
              <a:avLst/>
            </a:prstGeom>
            <a:solidFill>
              <a:srgbClr val="FCD1C1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77D74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6"/>
            <p:cNvSpPr>
              <a:spLocks noChangeArrowheads="1"/>
            </p:cNvSpPr>
            <p:nvPr/>
          </p:nvSpPr>
          <p:spPr bwMode="auto">
            <a:xfrm>
              <a:off x="1230" y="1160"/>
              <a:ext cx="3741" cy="4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spAutoFit/>
            </a:bodyPr>
            <a:lstStyle/>
            <a:p>
              <a:pPr eaLnBrk="0" hangingPunct="0"/>
              <a:r>
                <a:rPr lang="en-US" sz="1900" b="1" dirty="0"/>
                <a:t>After the accumulated depreciation is updated, a gain on disposal of $5,000 is computed: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16429" y="2537520"/>
            <a:ext cx="7511143" cy="1643063"/>
            <a:chOff x="540" y="1704"/>
            <a:chExt cx="4968" cy="1104"/>
          </a:xfrm>
        </p:grpSpPr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540" y="1704"/>
              <a:ext cx="4968" cy="1104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23" y="1728"/>
            <a:ext cx="4815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Document" r:id="rId3" imgW="5489280" imgH="1147680" progId="Word.Document.8">
                    <p:embed/>
                  </p:oleObj>
                </mc:Choice>
                <mc:Fallback>
                  <p:oleObj name="Document" r:id="rId3" imgW="5489280" imgH="1147680" progId="Word.Document.8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77" r="28668" b="23782"/>
                        <a:stretch>
                          <a:fillRect/>
                        </a:stretch>
                      </p:blipFill>
                      <p:spPr bwMode="auto">
                        <a:xfrm>
                          <a:off x="623" y="1728"/>
                          <a:ext cx="4815" cy="108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16429" y="4323459"/>
            <a:ext cx="7493000" cy="703938"/>
            <a:chOff x="540" y="2904"/>
            <a:chExt cx="4956" cy="474"/>
          </a:xfrm>
        </p:grpSpPr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540" y="2904"/>
              <a:ext cx="4956" cy="444"/>
            </a:xfrm>
            <a:prstGeom prst="rect">
              <a:avLst/>
            </a:prstGeom>
            <a:solidFill>
              <a:srgbClr val="FCD1C1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77D74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>
              <a:off x="1689" y="2924"/>
              <a:ext cx="2766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spAutoFit/>
            </a:bodyPr>
            <a:lstStyle/>
            <a:p>
              <a:pPr eaLnBrk="0" hangingPunct="0"/>
              <a:r>
                <a:rPr lang="en-US" sz="1900" b="1" dirty="0"/>
                <a:t>The entry to record the sale and the gain on disposal is as follows:</a:t>
              </a:r>
            </a:p>
          </p:txBody>
        </p:sp>
      </p:grpSp>
      <p:graphicFrame>
        <p:nvGraphicFramePr>
          <p:cNvPr id="19458" name="Object 16"/>
          <p:cNvGraphicFramePr>
            <a:graphicFrameLocks noChangeAspect="1"/>
          </p:cNvGraphicFramePr>
          <p:nvPr/>
        </p:nvGraphicFramePr>
        <p:xfrm>
          <a:off x="870857" y="5072063"/>
          <a:ext cx="7403798" cy="1528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Worksheet" r:id="rId5" imgW="3133649" imgH="657149" progId="Excel.Sheet.8">
                  <p:embed/>
                </p:oleObj>
              </mc:Choice>
              <mc:Fallback>
                <p:oleObj name="Worksheet" r:id="rId5" imgW="3133649" imgH="657149" progId="Excel.Shee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57" y="5072063"/>
                        <a:ext cx="7403798" cy="15284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775" y="3557588"/>
              <a:ext cx="725488" cy="2584450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3409" y="3548228"/>
                <a:ext cx="744220" cy="2603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08150" y="5160963"/>
              <a:ext cx="452438" cy="260350"/>
            </p14:xfrm>
          </p:contentPart>
        </mc:Choice>
        <mc:Fallback xmlns=""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98799" y="5151588"/>
                <a:ext cx="471140" cy="2791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49500" y="5224463"/>
              <a:ext cx="823913" cy="200025"/>
            </p14:xfrm>
          </p:contentPart>
        </mc:Choice>
        <mc:Fallback xmlns=""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40141" y="5215076"/>
                <a:ext cx="842630" cy="2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35338" y="5167313"/>
              <a:ext cx="176212" cy="173037"/>
            </p14:xfrm>
          </p:contentPart>
        </mc:Choice>
        <mc:Fallback xmlns=""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325969" y="5157960"/>
                <a:ext cx="194950" cy="191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81413" y="5178425"/>
              <a:ext cx="260350" cy="222250"/>
            </p14:xfrm>
          </p:contentPart>
        </mc:Choice>
        <mc:Fallback xmlns=""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72025" y="5169029"/>
                <a:ext cx="279127" cy="241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38613" y="5072063"/>
              <a:ext cx="696912" cy="325437"/>
            </p14:xfrm>
          </p:contentPart>
        </mc:Choice>
        <mc:Fallback xmlns=""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129234" y="5062693"/>
                <a:ext cx="715669" cy="3441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37525" y="2654300"/>
              <a:ext cx="488950" cy="3795713"/>
            </p14:xfrm>
          </p:contentPart>
        </mc:Choice>
        <mc:Fallback xmlns=""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28164" y="2644970"/>
                <a:ext cx="507673" cy="38143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3225" y="2998788"/>
              <a:ext cx="954088" cy="3455987"/>
            </p14:xfrm>
          </p:contentPart>
        </mc:Choice>
        <mc:Fallback xmlns=""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43868" y="2989431"/>
                <a:ext cx="972803" cy="34747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45463" y="3933825"/>
              <a:ext cx="722312" cy="2382838"/>
            </p14:xfrm>
          </p:contentPart>
        </mc:Choice>
        <mc:Fallback xmlns=""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136040" y="3924496"/>
                <a:ext cx="741158" cy="240149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834572" y="5109270"/>
            <a:ext cx="7474857" cy="1643063"/>
          </a:xfrm>
          <a:prstGeom prst="rect">
            <a:avLst/>
          </a:prstGeom>
          <a:solidFill>
            <a:srgbClr val="F6BF69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4733F"/>
            </a:prstShdw>
          </a:effectLst>
        </p:spPr>
        <p:txBody>
          <a:bodyPr wrap="none" lIns="86493" tIns="43247" rIns="86493" bIns="43247" anchor="ctr"/>
          <a:lstStyle/>
          <a:p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017513" y="232172"/>
            <a:ext cx="7326690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LOSS ON DISPOSAL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16429" y="1696641"/>
            <a:ext cx="7493000" cy="714375"/>
            <a:chOff x="540" y="1140"/>
            <a:chExt cx="4956" cy="480"/>
          </a:xfrm>
        </p:grpSpPr>
        <p:sp>
          <p:nvSpPr>
            <p:cNvPr id="20491" name="Rectangle 5"/>
            <p:cNvSpPr>
              <a:spLocks noChangeArrowheads="1"/>
            </p:cNvSpPr>
            <p:nvPr/>
          </p:nvSpPr>
          <p:spPr bwMode="auto">
            <a:xfrm>
              <a:off x="540" y="1140"/>
              <a:ext cx="4956" cy="480"/>
            </a:xfrm>
            <a:prstGeom prst="rect">
              <a:avLst/>
            </a:prstGeom>
            <a:solidFill>
              <a:srgbClr val="FCD1C1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77D74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Rectangle 6"/>
            <p:cNvSpPr>
              <a:spLocks noChangeArrowheads="1"/>
            </p:cNvSpPr>
            <p:nvPr/>
          </p:nvSpPr>
          <p:spPr bwMode="auto">
            <a:xfrm>
              <a:off x="657" y="1160"/>
              <a:ext cx="4770" cy="4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spAutoFit/>
            </a:bodyPr>
            <a:lstStyle/>
            <a:p>
              <a:pPr eaLnBrk="0" hangingPunct="0"/>
              <a:r>
                <a:rPr lang="en-US" sz="1900" b="1" dirty="0"/>
                <a:t>Instead of the selling the office furniture for $16,000, Wright sells it for $9,000.  In this case, a loss of $2,000 is computed: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16429" y="2537520"/>
            <a:ext cx="7511143" cy="1643063"/>
            <a:chOff x="540" y="1704"/>
            <a:chExt cx="4968" cy="1104"/>
          </a:xfrm>
        </p:grpSpPr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540" y="1704"/>
              <a:ext cx="4968" cy="1104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64" y="1728"/>
            <a:ext cx="4889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Document" r:id="rId3" imgW="5573520" imgH="1147680" progId="Word.Document.8">
                    <p:embed/>
                  </p:oleObj>
                </mc:Choice>
                <mc:Fallback>
                  <p:oleObj name="Document" r:id="rId3" imgW="5573520" imgH="1147680" progId="Word.Document.8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79" r="28664" b="23782"/>
                        <a:stretch>
                          <a:fillRect/>
                        </a:stretch>
                      </p:blipFill>
                      <p:spPr bwMode="auto">
                        <a:xfrm>
                          <a:off x="564" y="1728"/>
                          <a:ext cx="4889" cy="108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0" y="4323458"/>
            <a:ext cx="9071429" cy="659308"/>
          </a:xfrm>
          <a:prstGeom prst="rect">
            <a:avLst/>
          </a:prstGeom>
          <a:solidFill>
            <a:srgbClr val="FCD1C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77D74"/>
            </a:prstShdw>
          </a:effectLst>
        </p:spPr>
        <p:txBody>
          <a:bodyPr wrap="none" lIns="86493" tIns="43247" rIns="86493" bIns="43247" anchor="ctr"/>
          <a:lstStyle/>
          <a:p>
            <a:endParaRPr lang="en-US"/>
          </a:p>
        </p:txBody>
      </p:sp>
      <p:sp>
        <p:nvSpPr>
          <p:cNvPr id="20489" name="Rectangle 13"/>
          <p:cNvSpPr>
            <a:spLocks noChangeArrowheads="1"/>
          </p:cNvSpPr>
          <p:nvPr/>
        </p:nvSpPr>
        <p:spPr bwMode="auto">
          <a:xfrm>
            <a:off x="-4536" y="4494609"/>
            <a:ext cx="9080501" cy="424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eaLnBrk="0" hangingPunct="0"/>
            <a:r>
              <a:rPr lang="en-US" sz="2200" b="1" dirty="0"/>
              <a:t>The entry to record the sale and the loss on disposal is as follows:</a:t>
            </a:r>
          </a:p>
        </p:txBody>
      </p:sp>
      <p:graphicFrame>
        <p:nvGraphicFramePr>
          <p:cNvPr id="20482" name="Object 15"/>
          <p:cNvGraphicFramePr>
            <a:graphicFrameLocks noChangeAspect="1"/>
          </p:cNvGraphicFramePr>
          <p:nvPr/>
        </p:nvGraphicFramePr>
        <p:xfrm>
          <a:off x="793751" y="5136060"/>
          <a:ext cx="7483929" cy="1544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Worksheet" r:id="rId5" imgW="3133649" imgH="657149" progId="Excel.Sheet.8">
                  <p:embed/>
                </p:oleObj>
              </mc:Choice>
              <mc:Fallback>
                <p:oleObj name="Worksheet" r:id="rId5" imgW="3133649" imgH="657149" progId="Excel.Shee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1" y="5136060"/>
                        <a:ext cx="7483929" cy="1544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1375" y="3646488"/>
              <a:ext cx="6402388" cy="68262"/>
            </p14:xfrm>
          </p:contentPart>
        </mc:Choice>
        <mc:Fallback xmlns=""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2015" y="3636997"/>
                <a:ext cx="6421107" cy="872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26050" y="3230563"/>
              <a:ext cx="914400" cy="147637"/>
            </p14:xfrm>
          </p:contentPart>
        </mc:Choice>
        <mc:Fallback xmlns=""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16686" y="3221178"/>
                <a:ext cx="933127" cy="1664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0000" y="3209925"/>
              <a:ext cx="922338" cy="366713"/>
            </p14:xfrm>
          </p:contentPart>
        </mc:Choice>
        <mc:Fallback xmlns=""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40643" y="3200568"/>
                <a:ext cx="941051" cy="385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26300" y="3571875"/>
              <a:ext cx="147638" cy="200025"/>
            </p14:xfrm>
          </p:contentPart>
        </mc:Choice>
        <mc:Fallback xmlns=""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17006" y="3562504"/>
                <a:ext cx="166227" cy="2187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08713" y="3811588"/>
              <a:ext cx="12700" cy="157162"/>
            </p14:xfrm>
          </p:contentPart>
        </mc:Choice>
        <mc:Fallback xmlns=""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199279" y="3802259"/>
                <a:ext cx="31569" cy="1758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13488" y="3903663"/>
              <a:ext cx="104775" cy="111125"/>
            </p14:xfrm>
          </p:contentPart>
        </mc:Choice>
        <mc:Fallback xmlns="">
          <p:pic>
            <p:nvPicPr>
              <p:cNvPr id="30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304159" y="3894313"/>
                <a:ext cx="123434" cy="1298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00813" y="3879850"/>
              <a:ext cx="128587" cy="115888"/>
            </p14:xfrm>
          </p:contentPart>
        </mc:Choice>
        <mc:Fallback xmlns="">
          <p:pic>
            <p:nvPicPr>
              <p:cNvPr id="30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91395" y="3870375"/>
                <a:ext cx="147422" cy="1348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65963" y="3571875"/>
              <a:ext cx="1201737" cy="1643063"/>
            </p14:xfrm>
          </p:contentPart>
        </mc:Choice>
        <mc:Fallback xmlns="">
          <p:pic>
            <p:nvPicPr>
              <p:cNvPr id="30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056617" y="3562523"/>
                <a:ext cx="1220430" cy="16617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8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83413" y="5072063"/>
              <a:ext cx="195262" cy="263525"/>
            </p14:xfrm>
          </p:contentPart>
        </mc:Choice>
        <mc:Fallback xmlns="">
          <p:pic>
            <p:nvPicPr>
              <p:cNvPr id="308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73994" y="5062651"/>
                <a:ext cx="214100" cy="282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0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13563" y="5178425"/>
              <a:ext cx="250825" cy="177800"/>
            </p14:xfrm>
          </p:contentPart>
        </mc:Choice>
        <mc:Fallback xmlns="">
          <p:pic>
            <p:nvPicPr>
              <p:cNvPr id="30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904193" y="5169029"/>
                <a:ext cx="269565" cy="196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0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08788" y="2949575"/>
              <a:ext cx="1654175" cy="2811463"/>
            </p14:xfrm>
          </p:contentPart>
        </mc:Choice>
        <mc:Fallback xmlns="">
          <p:pic>
            <p:nvPicPr>
              <p:cNvPr id="30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799416" y="2940200"/>
                <a:ext cx="1672919" cy="28302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8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24663" y="5559425"/>
              <a:ext cx="246062" cy="282575"/>
            </p14:xfrm>
          </p:contentPart>
        </mc:Choice>
        <mc:Fallback xmlns="">
          <p:pic>
            <p:nvPicPr>
              <p:cNvPr id="308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815269" y="5550042"/>
                <a:ext cx="264851" cy="301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08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61163" y="3897313"/>
              <a:ext cx="1387475" cy="2300287"/>
            </p14:xfrm>
          </p:contentPart>
        </mc:Choice>
        <mc:Fallback xmlns="">
          <p:pic>
            <p:nvPicPr>
              <p:cNvPr id="308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751803" y="3887945"/>
                <a:ext cx="1406195" cy="23190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08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35775" y="5913438"/>
              <a:ext cx="415925" cy="250825"/>
            </p14:xfrm>
          </p:contentPart>
        </mc:Choice>
        <mc:Fallback xmlns="">
          <p:pic>
            <p:nvPicPr>
              <p:cNvPr id="308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826388" y="5904028"/>
                <a:ext cx="434699" cy="2696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09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70850" y="2613025"/>
              <a:ext cx="627063" cy="3635375"/>
            </p14:xfrm>
          </p:contentPart>
        </mc:Choice>
        <mc:Fallback xmlns="">
          <p:pic>
            <p:nvPicPr>
              <p:cNvPr id="309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061469" y="2603665"/>
                <a:ext cx="645824" cy="36540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09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69263" y="5984875"/>
              <a:ext cx="341312" cy="196850"/>
            </p14:xfrm>
          </p:contentPart>
        </mc:Choice>
        <mc:Fallback xmlns="">
          <p:pic>
            <p:nvPicPr>
              <p:cNvPr id="309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059912" y="5975569"/>
                <a:ext cx="360014" cy="21546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Office Theme</vt:lpstr>
      <vt:lpstr>Worksheet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Adeel Nasir</cp:lastModifiedBy>
  <cp:revision>8</cp:revision>
  <dcterms:created xsi:type="dcterms:W3CDTF">2013-04-03T06:41:51Z</dcterms:created>
  <dcterms:modified xsi:type="dcterms:W3CDTF">2020-04-26T15:18:18Z</dcterms:modified>
</cp:coreProperties>
</file>